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ACE6CF0-D805-4600-B459-ED7FEF0B2C0F}" type="datetimeFigureOut">
              <a:rPr lang="en-IE" smtClean="0"/>
              <a:t>04/03/2015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E8DF66D-2DAE-46CA-A2C8-D9694E3BE8AE}" type="slidenum">
              <a:rPr lang="en-IE" smtClean="0"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 smtClean="0"/>
              <a:t>Italy 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E" smtClean="0"/>
              <a:t>Shane and Connor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0906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SOCCER IN ITALY</a:t>
            </a:r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IE" dirty="0" smtClean="0"/>
              <a:t>Italy won </a:t>
            </a:r>
            <a:r>
              <a:rPr lang="en-IE" dirty="0"/>
              <a:t>four world cup </a:t>
            </a:r>
            <a:r>
              <a:rPr lang="en-IE" dirty="0" smtClean="0"/>
              <a:t>titles 1934 1938  1982 2006</a:t>
            </a:r>
            <a:endParaRPr lang="en-IE" dirty="0"/>
          </a:p>
        </p:txBody>
      </p:sp>
      <p:pic>
        <p:nvPicPr>
          <p:cNvPr id="1026" name="Picture 2" descr="C:\Users\denise\AppData\Local\Microsoft\Windows\Temporary Internet Files\Content.IE5\6IQ4UUDM\italy-national-football-team-1898635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914" y="3573016"/>
            <a:ext cx="3962400" cy="298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91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FOOD  in  ITALY</a:t>
            </a:r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IE" dirty="0" smtClean="0"/>
              <a:t>PIZZA  is the most  popular food in </a:t>
            </a:r>
            <a:r>
              <a:rPr lang="en-IE" dirty="0" err="1" smtClean="0"/>
              <a:t>italy</a:t>
            </a:r>
            <a:endParaRPr lang="en-IE" dirty="0"/>
          </a:p>
        </p:txBody>
      </p:sp>
      <p:pic>
        <p:nvPicPr>
          <p:cNvPr id="2051" name="Picture 3" descr="C:\Users\denise\AppData\Local\Microsoft\Windows\Temporary Internet Files\Content.IE5\PCJXZT77\pizza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68960"/>
            <a:ext cx="3810000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46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>
          <a:xfrm>
            <a:off x="2035543" y="0"/>
            <a:ext cx="7115175" cy="6858000"/>
          </a:xfrm>
        </p:spPr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Rugby in Italy</a:t>
            </a:r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IE" dirty="0" smtClean="0"/>
              <a:t>Italy won the world cup rugby trophy in 2013</a:t>
            </a:r>
            <a:endParaRPr lang="en-IE" dirty="0"/>
          </a:p>
        </p:txBody>
      </p:sp>
      <p:pic>
        <p:nvPicPr>
          <p:cNvPr id="3074" name="Picture 2" descr="C:\Users\denise\AppData\Local\Microsoft\Windows\Temporary Internet Files\Content.IE5\6IQ4UUDM\Gareth-Delve_278533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6857999"/>
            <a:ext cx="9144000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denise\AppData\Local\Microsoft\Windows\Temporary Internet Files\Content.IE5\6IQ4UUDM\itau2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573016"/>
            <a:ext cx="6372200" cy="328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7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Strange things in Italy </a:t>
            </a:r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IE" dirty="0" smtClean="0"/>
              <a:t>Italians love animals so much they dress there dogs in costumes of animals </a:t>
            </a:r>
            <a:endParaRPr lang="en-IE" dirty="0"/>
          </a:p>
        </p:txBody>
      </p:sp>
      <p:pic>
        <p:nvPicPr>
          <p:cNvPr id="1026" name="Picture 2" descr="C:\Users\denise\AppData\Local\Microsoft\Windows\Temporary Internet Files\Content.IE5\PCJXZT77\clown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377" y="3140968"/>
            <a:ext cx="4114800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37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>
          <a:xfrm>
            <a:off x="2195736" y="0"/>
            <a:ext cx="7115175" cy="6858000"/>
          </a:xfrm>
        </p:spPr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Animals </a:t>
            </a:r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IE" dirty="0" smtClean="0"/>
              <a:t>There are lots of animals in Italy</a:t>
            </a:r>
          </a:p>
          <a:p>
            <a:endParaRPr lang="en-IE" dirty="0"/>
          </a:p>
        </p:txBody>
      </p:sp>
      <p:pic>
        <p:nvPicPr>
          <p:cNvPr id="2050" name="Picture 2" descr="C:\Users\denise\AppData\Local\Microsoft\Windows\Temporary Internet Files\Content.IE5\6IQ4UUDM\animals01_1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12976"/>
            <a:ext cx="283464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15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Population</a:t>
            </a:r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IE" dirty="0" smtClean="0"/>
              <a:t>The population in Italy is 59.83 million in 2013</a:t>
            </a:r>
            <a:endParaRPr lang="en-IE" dirty="0"/>
          </a:p>
        </p:txBody>
      </p:sp>
      <p:pic>
        <p:nvPicPr>
          <p:cNvPr id="1026" name="Picture 2" descr="C:\Users\denise\AppData\Local\Microsoft\Windows\Temporary Internet Files\Content.IE5\480874VM\AsylumFacts-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264" y="3501008"/>
            <a:ext cx="6524625" cy="349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54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>
          <a:xfrm>
            <a:off x="2101740" y="200748"/>
            <a:ext cx="7115175" cy="6858000"/>
          </a:xfrm>
        </p:spPr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This is what an </a:t>
            </a:r>
            <a:r>
              <a:rPr lang="en-IE" dirty="0" err="1" smtClean="0"/>
              <a:t>italians</a:t>
            </a:r>
            <a:r>
              <a:rPr lang="en-IE" smtClean="0"/>
              <a:t>  would say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1026" name="Picture 2" descr="https://s-media-cache-ak0.pinimg.com/736x/1f/df/24/1fdf2480cb4abe0c7aa45d5460925f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8720"/>
            <a:ext cx="5138936" cy="615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42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The end </a:t>
            </a:r>
            <a:endParaRPr lang="en-I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941168"/>
            <a:ext cx="4572000" cy="202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denise\AppData\Local\Microsoft\Windows\Temporary Internet Files\Content.IE5\HUL02V98\320746087_9766df2ad8_z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057" y="116632"/>
            <a:ext cx="6719455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1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45</TotalTime>
  <Words>84</Words>
  <Application>Microsoft Office PowerPoint</Application>
  <PresentationFormat>On-screen Show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Angles</vt:lpstr>
      <vt:lpstr>Italy </vt:lpstr>
      <vt:lpstr>SOCCER IN ITALY</vt:lpstr>
      <vt:lpstr>FOOD  in  ITALY</vt:lpstr>
      <vt:lpstr>Rugby in Italy</vt:lpstr>
      <vt:lpstr>Strange things in Italy </vt:lpstr>
      <vt:lpstr>Animals </vt:lpstr>
      <vt:lpstr>Population</vt:lpstr>
      <vt:lpstr>This is what an italians  would say</vt:lpstr>
      <vt:lpstr>The end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Italy</dc:title>
  <dc:creator>denise</dc:creator>
  <cp:lastModifiedBy>denise</cp:lastModifiedBy>
  <cp:revision>11</cp:revision>
  <dcterms:created xsi:type="dcterms:W3CDTF">2015-02-26T11:32:36Z</dcterms:created>
  <dcterms:modified xsi:type="dcterms:W3CDTF">2015-03-04T13:00:41Z</dcterms:modified>
</cp:coreProperties>
</file>