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4E1B03C-A5E7-4750-9934-905C3535AC34}" type="datetimeFigureOut">
              <a:rPr lang="en-IE" smtClean="0"/>
              <a:t>03/03/2015</a:t>
            </a:fld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AF2A4DC-521D-429B-AD71-4B2A7F7A5DE4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IE" dirty="0" smtClean="0"/>
              <a:t>Clare Players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IE" dirty="0" smtClean="0"/>
              <a:t>By Ellen Griffin and Adam </a:t>
            </a:r>
            <a:r>
              <a:rPr lang="en-IE" dirty="0" err="1" smtClean="0"/>
              <a:t>Moloney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991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Davy Fitzgerald is a retired </a:t>
            </a:r>
            <a:r>
              <a:rPr lang="en-IE" dirty="0"/>
              <a:t>C</a:t>
            </a:r>
            <a:r>
              <a:rPr lang="en-IE" dirty="0" smtClean="0"/>
              <a:t>lare goalkeeper.</a:t>
            </a:r>
          </a:p>
          <a:p>
            <a:r>
              <a:rPr lang="en-IE" dirty="0" smtClean="0"/>
              <a:t>He was born on the 2</a:t>
            </a:r>
            <a:r>
              <a:rPr lang="en-IE" baseline="30000" dirty="0" smtClean="0"/>
              <a:t>nd</a:t>
            </a:r>
            <a:r>
              <a:rPr lang="en-IE" dirty="0" smtClean="0"/>
              <a:t> of August 1971 in </a:t>
            </a:r>
            <a:r>
              <a:rPr lang="en-IE" dirty="0" err="1" smtClean="0"/>
              <a:t>Sixmilebridge</a:t>
            </a:r>
            <a:r>
              <a:rPr lang="en-IE" dirty="0" smtClean="0"/>
              <a:t> </a:t>
            </a:r>
            <a:r>
              <a:rPr lang="en-IE" dirty="0" err="1" smtClean="0"/>
              <a:t>Co.Clare</a:t>
            </a:r>
            <a:endParaRPr lang="en-IE" dirty="0" smtClean="0"/>
          </a:p>
          <a:p>
            <a:r>
              <a:rPr lang="en-IE" dirty="0" smtClean="0"/>
              <a:t>He won 3 all-stars and 2 Munster Titles.</a:t>
            </a:r>
            <a:endParaRPr lang="en-I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IE" dirty="0" smtClean="0"/>
              <a:t>Davy Fitzgerald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861048"/>
            <a:ext cx="374441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Tony Kelly is only 19 years old and He is on the </a:t>
            </a:r>
            <a:r>
              <a:rPr lang="en-IE" dirty="0"/>
              <a:t>C</a:t>
            </a:r>
            <a:r>
              <a:rPr lang="en-IE" dirty="0" smtClean="0"/>
              <a:t>lare under 21s and the Seniors Clare Hurling Team. He won 1 all- </a:t>
            </a:r>
            <a:r>
              <a:rPr lang="en-IE" dirty="0" smtClean="0"/>
              <a:t>star, </a:t>
            </a:r>
            <a:r>
              <a:rPr lang="en-IE" dirty="0" smtClean="0"/>
              <a:t>1 player of the year and 1 young player of the year.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IE" dirty="0" smtClean="0"/>
              <a:t>Tony Kelly </a:t>
            </a:r>
            <a:endParaRPr lang="en-IE" dirty="0"/>
          </a:p>
        </p:txBody>
      </p:sp>
      <p:pic>
        <p:nvPicPr>
          <p:cNvPr id="1026" name="Picture 2" descr="C:\Users\denise\Pictures\Kelly_Tony_delirium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691276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8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Shane O </a:t>
            </a:r>
            <a:r>
              <a:rPr lang="en-IE" dirty="0"/>
              <a:t>D</a:t>
            </a:r>
            <a:r>
              <a:rPr lang="en-IE" dirty="0" smtClean="0"/>
              <a:t>onnell is from Eire </a:t>
            </a:r>
            <a:r>
              <a:rPr lang="en-IE" dirty="0" err="1" smtClean="0"/>
              <a:t>Og</a:t>
            </a:r>
            <a:r>
              <a:rPr lang="en-IE" dirty="0" smtClean="0"/>
              <a:t>. </a:t>
            </a:r>
          </a:p>
          <a:p>
            <a:r>
              <a:rPr lang="en-IE" dirty="0" smtClean="0"/>
              <a:t>He is also 19 years old. He plays with the under 21s and senior </a:t>
            </a:r>
            <a:r>
              <a:rPr lang="en-IE" dirty="0"/>
              <a:t>C</a:t>
            </a:r>
            <a:r>
              <a:rPr lang="en-IE" dirty="0" smtClean="0"/>
              <a:t>lare hurling team. </a:t>
            </a:r>
          </a:p>
          <a:p>
            <a:r>
              <a:rPr lang="en-IE" dirty="0" smtClean="0"/>
              <a:t>He scored a hat-trick </a:t>
            </a:r>
            <a:r>
              <a:rPr lang="en-IE" dirty="0" smtClean="0"/>
              <a:t>against </a:t>
            </a:r>
            <a:r>
              <a:rPr lang="en-IE" dirty="0" err="1" smtClean="0"/>
              <a:t>Anthoy</a:t>
            </a:r>
            <a:r>
              <a:rPr lang="en-IE" dirty="0" smtClean="0"/>
              <a:t> Nash (from Cork) </a:t>
            </a:r>
            <a:r>
              <a:rPr lang="en-IE" dirty="0" smtClean="0">
                <a:sym typeface="Wingdings" pitchFamily="2" charset="2"/>
              </a:rPr>
              <a:t></a:t>
            </a:r>
            <a:r>
              <a:rPr lang="en-IE" dirty="0">
                <a:sym typeface="Wingdings" pitchFamily="2" charset="2"/>
              </a:rPr>
              <a:t> </a:t>
            </a:r>
            <a:endParaRPr lang="en-IE" dirty="0" smtClean="0">
              <a:sym typeface="Wingdings" pitchFamily="2" charset="2"/>
            </a:endParaRPr>
          </a:p>
          <a:p>
            <a:r>
              <a:rPr lang="en-IE" dirty="0" smtClean="0">
                <a:sym typeface="Wingdings" pitchFamily="2" charset="2"/>
              </a:rPr>
              <a:t>On the 28</a:t>
            </a:r>
            <a:r>
              <a:rPr lang="en-IE" baseline="30000" dirty="0" smtClean="0">
                <a:sym typeface="Wingdings" pitchFamily="2" charset="2"/>
              </a:rPr>
              <a:t>th</a:t>
            </a:r>
            <a:r>
              <a:rPr lang="en-IE" dirty="0" smtClean="0">
                <a:sym typeface="Wingdings" pitchFamily="2" charset="2"/>
              </a:rPr>
              <a:t> of September he was awarded Man Of The Match. </a:t>
            </a:r>
          </a:p>
          <a:p>
            <a:endParaRPr lang="en-IE" dirty="0" smtClean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IE" dirty="0" smtClean="0"/>
              <a:t>Shane O Donnell</a:t>
            </a:r>
            <a:r>
              <a:rPr lang="en-IE" dirty="0"/>
              <a:t/>
            </a:r>
            <a:br>
              <a:rPr lang="en-IE" dirty="0"/>
            </a:br>
            <a:r>
              <a:rPr lang="en-IE" dirty="0" smtClean="0"/>
              <a:t>                                </a:t>
            </a:r>
            <a:endParaRPr lang="en-IE" dirty="0"/>
          </a:p>
        </p:txBody>
      </p:sp>
      <p:pic>
        <p:nvPicPr>
          <p:cNvPr id="2050" name="Picture 2" descr="C:\Users\denise\Pictures\o donnell sh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2" y="5013176"/>
            <a:ext cx="3398079" cy="1753643"/>
          </a:xfrm>
          <a:prstGeom prst="rect">
            <a:avLst/>
          </a:prstGeom>
          <a:noFill/>
          <a:scene3d>
            <a:camera prst="perspectiveFron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5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b="1" dirty="0" err="1" smtClean="0"/>
              <a:t>Podge</a:t>
            </a:r>
            <a:r>
              <a:rPr lang="en-IE" b="1" dirty="0" smtClean="0"/>
              <a:t> Collins</a:t>
            </a:r>
            <a:r>
              <a:rPr lang="en-IE" dirty="0" smtClean="0"/>
              <a:t> born 14 January 1992 is an </a:t>
            </a:r>
            <a:r>
              <a:rPr lang="en-IE" dirty="0" smtClean="0"/>
              <a:t>Irish </a:t>
            </a:r>
            <a:r>
              <a:rPr lang="en-IE" dirty="0" smtClean="0"/>
              <a:t>sportsperson. He plays hurling with his local club </a:t>
            </a:r>
            <a:r>
              <a:rPr lang="en-IE" dirty="0" err="1" smtClean="0"/>
              <a:t>Cratloe</a:t>
            </a:r>
            <a:r>
              <a:rPr lang="en-IE" dirty="0" smtClean="0"/>
              <a:t> and has been a member of the Clare senior inter-county team since 2012.</a:t>
            </a:r>
            <a:r>
              <a:rPr lang="en-IE" baseline="30000" dirty="0" smtClean="0"/>
              <a:t> </a:t>
            </a:r>
            <a:r>
              <a:rPr lang="en-IE" dirty="0" smtClean="0"/>
              <a:t>Collins previously lived in Limerick until he was eight.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IE" dirty="0" err="1" smtClean="0"/>
              <a:t>Podge</a:t>
            </a:r>
            <a:r>
              <a:rPr lang="en-IE" dirty="0" smtClean="0"/>
              <a:t>  Collins</a:t>
            </a: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61048"/>
            <a:ext cx="446449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1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Hon The Banner </a:t>
            </a:r>
            <a:r>
              <a:rPr lang="en-IE" dirty="0" smtClean="0">
                <a:sym typeface="Wingdings" pitchFamily="2" charset="2"/>
              </a:rPr>
              <a:t>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37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</TotalTime>
  <Words>186</Words>
  <Application>Microsoft Office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Clare Players</vt:lpstr>
      <vt:lpstr>Davy Fitzgerald</vt:lpstr>
      <vt:lpstr>Tony Kelly </vt:lpstr>
      <vt:lpstr>Shane O Donnell                                 </vt:lpstr>
      <vt:lpstr>Podge  Collins</vt:lpstr>
      <vt:lpstr>Hon The Banner 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Tony Kelly And Davy Fitzgearld</dc:title>
  <dc:creator>denise</dc:creator>
  <cp:lastModifiedBy>denise</cp:lastModifiedBy>
  <cp:revision>8</cp:revision>
  <dcterms:created xsi:type="dcterms:W3CDTF">2013-10-18T14:01:51Z</dcterms:created>
  <dcterms:modified xsi:type="dcterms:W3CDTF">2015-03-03T14:01:32Z</dcterms:modified>
</cp:coreProperties>
</file>