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D1218A-998F-42F2-B50E-2E880A12B85D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6BFD4A-D6A8-4DE6-BE63-43179FBB04B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01556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baseline="0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BFD4A-D6A8-4DE6-BE63-43179FBB04B0}" type="slidenum">
              <a:rPr lang="en-IE" smtClean="0"/>
              <a:t>1</a:t>
            </a:fld>
            <a:endParaRPr lang="en-I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F0947-62E8-4C84-A18D-F97A63D2AFA4}" type="datetimeFigureOut">
              <a:rPr lang="en-US" smtClean="0"/>
              <a:t>10/22/2015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9B6E9-9C6C-4D61-8B15-E2764E9D752A}" type="slidenum">
              <a:rPr lang="en-IE" smtClean="0"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ic5.businessinsider.com/image/55e5b34bbd86ef11008b73ec-2000-1000/new-zealand-fla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2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4370409"/>
          </a:xfrm>
        </p:spPr>
        <p:txBody>
          <a:bodyPr/>
          <a:lstStyle/>
          <a:p>
            <a:r>
              <a:rPr lang="en-IE" dirty="0" smtClean="0">
                <a:latin typeface="Bodoni MT Black" pitchFamily="18" charset="0"/>
              </a:rPr>
              <a:t>NEW ZEALAND</a:t>
            </a:r>
            <a:br>
              <a:rPr lang="en-IE" dirty="0" smtClean="0">
                <a:latin typeface="Bodoni MT Black" pitchFamily="18" charset="0"/>
              </a:rPr>
            </a:br>
            <a:r>
              <a:rPr lang="en-IE" dirty="0" smtClean="0">
                <a:latin typeface="Bodoni MT Black" pitchFamily="18" charset="0"/>
              </a:rPr>
              <a:t>By Padraig Conway</a:t>
            </a:r>
            <a:endParaRPr lang="en-IE" dirty="0">
              <a:latin typeface="Bodoni MT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odgiii sunsin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6000" dirty="0">
                <a:latin typeface="Bodoni MT Black" pitchFamily="18" charset="0"/>
              </a:rPr>
              <a:t>W</a:t>
            </a:r>
            <a:r>
              <a:rPr lang="en-IE" sz="6000" dirty="0" smtClean="0">
                <a:latin typeface="Bodoni MT Black" pitchFamily="18" charset="0"/>
              </a:rPr>
              <a:t>eather</a:t>
            </a:r>
            <a:endParaRPr lang="en-IE" sz="6000" dirty="0"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IE" sz="5400" dirty="0" smtClean="0"/>
              <a:t>New </a:t>
            </a:r>
            <a:r>
              <a:rPr lang="en-IE" sz="5400" dirty="0"/>
              <a:t>Z</a:t>
            </a:r>
            <a:r>
              <a:rPr lang="en-IE" sz="5400" dirty="0" smtClean="0"/>
              <a:t>ealand has mild </a:t>
            </a:r>
            <a:r>
              <a:rPr lang="en-IE" sz="5400" dirty="0" smtClean="0"/>
              <a:t>temperatures, </a:t>
            </a:r>
            <a:r>
              <a:rPr lang="en-IE" sz="5400" dirty="0" smtClean="0"/>
              <a:t>moderately high rainfall and many hours of sunshine. </a:t>
            </a:r>
            <a:endParaRPr lang="en-IE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iwi_1891642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6000" dirty="0" smtClean="0">
                <a:solidFill>
                  <a:schemeClr val="bg1"/>
                </a:solidFill>
                <a:latin typeface="Bodoni MT Black" pitchFamily="18" charset="0"/>
              </a:rPr>
              <a:t>The </a:t>
            </a:r>
            <a:r>
              <a:rPr lang="en-IE" sz="6000" dirty="0" err="1" smtClean="0">
                <a:solidFill>
                  <a:schemeClr val="bg1"/>
                </a:solidFill>
                <a:latin typeface="Bodoni MT Black" pitchFamily="18" charset="0"/>
              </a:rPr>
              <a:t>Moas</a:t>
            </a:r>
            <a:endParaRPr lang="en-IE" sz="6000" dirty="0">
              <a:solidFill>
                <a:schemeClr val="bg1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21484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IE" sz="4400" dirty="0" smtClean="0">
                <a:solidFill>
                  <a:schemeClr val="bg1"/>
                </a:solidFill>
              </a:rPr>
              <a:t>The </a:t>
            </a:r>
            <a:r>
              <a:rPr lang="en-IE" sz="4400" dirty="0" err="1">
                <a:solidFill>
                  <a:schemeClr val="bg1"/>
                </a:solidFill>
              </a:rPr>
              <a:t>M</a:t>
            </a:r>
            <a:r>
              <a:rPr lang="en-IE" sz="4400" dirty="0" err="1" smtClean="0">
                <a:solidFill>
                  <a:schemeClr val="bg1"/>
                </a:solidFill>
              </a:rPr>
              <a:t>oas</a:t>
            </a:r>
            <a:r>
              <a:rPr lang="en-IE" sz="4400" dirty="0" smtClean="0">
                <a:solidFill>
                  <a:schemeClr val="bg1"/>
                </a:solidFill>
              </a:rPr>
              <a:t> hunted for a bird called the Kiwi. The </a:t>
            </a:r>
            <a:r>
              <a:rPr lang="en-IE" sz="4400" dirty="0" err="1" smtClean="0">
                <a:solidFill>
                  <a:schemeClr val="bg1"/>
                </a:solidFill>
              </a:rPr>
              <a:t>Moas</a:t>
            </a:r>
            <a:r>
              <a:rPr lang="en-IE" sz="4400" dirty="0" smtClean="0">
                <a:solidFill>
                  <a:schemeClr val="bg1"/>
                </a:solidFill>
              </a:rPr>
              <a:t> ate the meat from the Kiwi and used the bones for tools. The </a:t>
            </a:r>
            <a:r>
              <a:rPr lang="en-IE" sz="4400" dirty="0" err="1" smtClean="0">
                <a:solidFill>
                  <a:schemeClr val="bg1"/>
                </a:solidFill>
              </a:rPr>
              <a:t>Moas</a:t>
            </a:r>
            <a:r>
              <a:rPr lang="en-IE" sz="4400" dirty="0" smtClean="0">
                <a:solidFill>
                  <a:schemeClr val="bg1"/>
                </a:solidFill>
              </a:rPr>
              <a:t> performed the </a:t>
            </a:r>
            <a:r>
              <a:rPr lang="en-IE" sz="4400" dirty="0" err="1" smtClean="0">
                <a:solidFill>
                  <a:schemeClr val="bg1"/>
                </a:solidFill>
              </a:rPr>
              <a:t>Haka</a:t>
            </a:r>
            <a:r>
              <a:rPr lang="en-IE" sz="4400" dirty="0" smtClean="0">
                <a:solidFill>
                  <a:schemeClr val="bg1"/>
                </a:solidFill>
              </a:rPr>
              <a:t> </a:t>
            </a:r>
            <a:r>
              <a:rPr lang="en-IE" sz="4400" dirty="0" smtClean="0">
                <a:solidFill>
                  <a:schemeClr val="bg1"/>
                </a:solidFill>
              </a:rPr>
              <a:t>to welcome someone or in a challenge match.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ack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290"/>
            <a:ext cx="2928926" cy="15716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/>
          </a:bodyPr>
          <a:lstStyle/>
          <a:p>
            <a:r>
              <a:rPr lang="en-IE" dirty="0" smtClean="0">
                <a:latin typeface="Bodoni MT Black" pitchFamily="18" charset="0"/>
              </a:rPr>
              <a:t>RUGBY</a:t>
            </a:r>
            <a:endParaRPr lang="en-IE" dirty="0"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IE" sz="4400" dirty="0" smtClean="0"/>
              <a:t>New </a:t>
            </a:r>
            <a:r>
              <a:rPr lang="en-IE" sz="4400" dirty="0" smtClean="0"/>
              <a:t>Zealand’s </a:t>
            </a:r>
            <a:r>
              <a:rPr lang="en-IE" sz="4400" dirty="0" smtClean="0"/>
              <a:t>favourite sport is rugby. They have won the world cup twice.  New </a:t>
            </a:r>
            <a:r>
              <a:rPr lang="en-IE" sz="4400" dirty="0" smtClean="0"/>
              <a:t>Zealand’s </a:t>
            </a:r>
            <a:r>
              <a:rPr lang="en-IE" sz="4400" dirty="0" smtClean="0"/>
              <a:t>nick name is </a:t>
            </a:r>
            <a:r>
              <a:rPr lang="en-IE" sz="4400" dirty="0" smtClean="0"/>
              <a:t>the All </a:t>
            </a:r>
            <a:r>
              <a:rPr lang="en-IE" sz="4400" dirty="0" smtClean="0"/>
              <a:t>B</a:t>
            </a:r>
            <a:r>
              <a:rPr lang="en-IE" sz="4400" dirty="0" smtClean="0"/>
              <a:t>lacks. </a:t>
            </a:r>
            <a:r>
              <a:rPr lang="en-IE" sz="4400" dirty="0"/>
              <a:t>T</a:t>
            </a:r>
            <a:r>
              <a:rPr lang="en-IE" sz="4400" dirty="0" smtClean="0"/>
              <a:t>hey </a:t>
            </a:r>
            <a:r>
              <a:rPr lang="en-IE" sz="4400" dirty="0" smtClean="0"/>
              <a:t>do the </a:t>
            </a:r>
            <a:r>
              <a:rPr lang="en-IE" sz="4400" dirty="0" err="1" smtClean="0"/>
              <a:t>haka</a:t>
            </a:r>
            <a:r>
              <a:rPr lang="en-IE" sz="4400" dirty="0" smtClean="0"/>
              <a:t> </a:t>
            </a:r>
            <a:r>
              <a:rPr lang="en-IE" sz="4400" dirty="0" smtClean="0"/>
              <a:t>as a tradition before a game.</a:t>
            </a:r>
            <a:r>
              <a:rPr lang="en-IE" sz="4400" dirty="0" smtClean="0">
                <a:solidFill>
                  <a:srgbClr val="00FF00"/>
                </a:solidFill>
              </a:rPr>
              <a:t/>
            </a:r>
            <a:br>
              <a:rPr lang="en-IE" sz="4400" dirty="0" smtClean="0">
                <a:solidFill>
                  <a:srgbClr val="00FF00"/>
                </a:solidFill>
              </a:rPr>
            </a:br>
            <a:endParaRPr lang="en-IE" sz="4400" dirty="0">
              <a:solidFill>
                <a:srgbClr val="00FF00"/>
              </a:solidFill>
            </a:endParaRPr>
          </a:p>
        </p:txBody>
      </p:sp>
      <p:pic>
        <p:nvPicPr>
          <p:cNvPr id="5" name="Picture 4" descr="[p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214290"/>
            <a:ext cx="3071834" cy="1643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lag 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151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Bodoni MT Black" pitchFamily="18" charset="0"/>
              </a:rPr>
              <a:t>New </a:t>
            </a:r>
            <a:r>
              <a:rPr lang="en-IE" dirty="0">
                <a:latin typeface="Bodoni MT Black" pitchFamily="18" charset="0"/>
              </a:rPr>
              <a:t>Z</a:t>
            </a:r>
            <a:r>
              <a:rPr lang="en-IE" dirty="0" smtClean="0">
                <a:latin typeface="Bodoni MT Black" pitchFamily="18" charset="0"/>
              </a:rPr>
              <a:t>ealand facts</a:t>
            </a:r>
            <a:endParaRPr lang="en-IE" dirty="0"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IE" dirty="0" err="1" smtClean="0"/>
              <a:t>Welllington</a:t>
            </a:r>
            <a:r>
              <a:rPr lang="en-IE" dirty="0" smtClean="0"/>
              <a:t> is the capital of New </a:t>
            </a:r>
            <a:r>
              <a:rPr lang="en-IE" dirty="0" smtClean="0"/>
              <a:t>Zealand. </a:t>
            </a:r>
            <a:r>
              <a:rPr lang="en-IE" dirty="0" smtClean="0"/>
              <a:t>4.471 million people lived there in 2013.  </a:t>
            </a:r>
            <a:r>
              <a:rPr lang="en-IE" dirty="0" smtClean="0"/>
              <a:t>There </a:t>
            </a:r>
            <a:r>
              <a:rPr lang="en-IE" dirty="0" smtClean="0"/>
              <a:t>is more </a:t>
            </a:r>
            <a:r>
              <a:rPr lang="en-IE" dirty="0" smtClean="0"/>
              <a:t>sheep </a:t>
            </a:r>
            <a:r>
              <a:rPr lang="en-IE" dirty="0" smtClean="0"/>
              <a:t>in the country than people.</a:t>
            </a:r>
            <a:endParaRPr lang="en-IE" dirty="0"/>
          </a:p>
          <a:p>
            <a:pPr>
              <a:buNone/>
            </a:pPr>
            <a:endParaRPr lang="en-IE" dirty="0" smtClean="0"/>
          </a:p>
          <a:p>
            <a:pPr algn="ctr">
              <a:buNone/>
            </a:pPr>
            <a:r>
              <a:rPr lang="en-IE" dirty="0"/>
              <a:t>New Zealand is a small country, similar in size to Great Britain or Japan. With a population of only four million </a:t>
            </a:r>
            <a:r>
              <a:rPr lang="en-IE" dirty="0" smtClean="0"/>
              <a:t>people, </a:t>
            </a:r>
            <a:r>
              <a:rPr lang="en-IE" dirty="0"/>
              <a:t>it’s also gloriously </a:t>
            </a:r>
            <a:r>
              <a:rPr lang="en-IE" dirty="0" err="1" smtClean="0"/>
              <a:t>uncrowded</a:t>
            </a:r>
            <a:r>
              <a:rPr lang="en-IE" dirty="0" smtClean="0"/>
              <a:t>.</a:t>
            </a:r>
          </a:p>
          <a:p>
            <a:endParaRPr lang="en-IE" dirty="0" smtClean="0"/>
          </a:p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Bodoni MT Black" pitchFamily="18" charset="0"/>
              </a:rPr>
              <a:t>Question Time</a:t>
            </a:r>
            <a:endParaRPr lang="en-IE" dirty="0"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IE" dirty="0" smtClean="0"/>
              <a:t>How many times have New Zealand won the World Cup?</a:t>
            </a:r>
          </a:p>
          <a:p>
            <a:pPr marL="514350" indent="-514350">
              <a:buFont typeface="+mj-lt"/>
              <a:buAutoNum type="arabicPeriod"/>
            </a:pPr>
            <a:r>
              <a:rPr lang="en-IE" dirty="0" smtClean="0"/>
              <a:t>What type of weather does New Zealand have?</a:t>
            </a:r>
          </a:p>
          <a:p>
            <a:pPr marL="514350" indent="-514350">
              <a:buFont typeface="+mj-lt"/>
              <a:buAutoNum type="arabicPeriod"/>
            </a:pPr>
            <a:r>
              <a:rPr lang="en-IE" dirty="0" smtClean="0"/>
              <a:t>What is the capital of New Zealand?</a:t>
            </a:r>
          </a:p>
          <a:p>
            <a:pPr marL="514350" indent="-514350">
              <a:buFont typeface="+mj-lt"/>
              <a:buAutoNum type="arabicPeriod"/>
            </a:pPr>
            <a:r>
              <a:rPr lang="en-IE" dirty="0" smtClean="0"/>
              <a:t>How many people lived in New </a:t>
            </a:r>
            <a:r>
              <a:rPr lang="en-IE" dirty="0" err="1" smtClean="0"/>
              <a:t>Zeland</a:t>
            </a:r>
            <a:r>
              <a:rPr lang="en-IE" dirty="0" smtClean="0"/>
              <a:t> in 2013?</a:t>
            </a:r>
          </a:p>
          <a:p>
            <a:endParaRPr lang="en-IE" dirty="0" smtClean="0"/>
          </a:p>
          <a:p>
            <a:endParaRPr lang="en-IE" dirty="0" smtClean="0"/>
          </a:p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>
                <a:latin typeface="Bodoni MT Black" pitchFamily="18" charset="0"/>
              </a:rPr>
              <a:t>Answers</a:t>
            </a:r>
            <a:br>
              <a:rPr lang="en-IE" dirty="0" smtClean="0">
                <a:latin typeface="Bodoni MT Black" pitchFamily="18" charset="0"/>
              </a:rPr>
            </a:br>
            <a:endParaRPr lang="en-IE" dirty="0"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IE" dirty="0" smtClean="0"/>
              <a:t>New Zealand have won the World Cup Twice.</a:t>
            </a:r>
          </a:p>
          <a:p>
            <a:pPr marL="514350" indent="-514350">
              <a:buFont typeface="+mj-lt"/>
              <a:buAutoNum type="arabicPeriod"/>
            </a:pPr>
            <a:endParaRPr lang="en-IE" dirty="0" smtClean="0"/>
          </a:p>
          <a:p>
            <a:pPr marL="514350" indent="-514350">
              <a:buFont typeface="+mj-lt"/>
              <a:buAutoNum type="arabicPeriod"/>
            </a:pPr>
            <a:r>
              <a:rPr lang="en-IE" dirty="0" smtClean="0"/>
              <a:t>New Zealand have mild temperature and high rainfalls.</a:t>
            </a:r>
          </a:p>
          <a:p>
            <a:pPr marL="514350" indent="-514350">
              <a:buFont typeface="+mj-lt"/>
              <a:buAutoNum type="arabicPeriod"/>
            </a:pPr>
            <a:endParaRPr lang="en-IE" dirty="0" smtClean="0"/>
          </a:p>
          <a:p>
            <a:pPr marL="514350" indent="-514350">
              <a:buFont typeface="+mj-lt"/>
              <a:buAutoNum type="arabicPeriod"/>
            </a:pPr>
            <a:r>
              <a:rPr lang="en-IE" dirty="0" smtClean="0"/>
              <a:t>Wellington is the capital of New Zealand</a:t>
            </a:r>
          </a:p>
          <a:p>
            <a:pPr marL="514350" indent="-514350">
              <a:buFont typeface="+mj-lt"/>
              <a:buAutoNum type="arabicPeriod"/>
            </a:pPr>
            <a:endParaRPr lang="en-IE" dirty="0" smtClean="0"/>
          </a:p>
          <a:p>
            <a:pPr marL="514350" indent="-514350">
              <a:buFont typeface="+mj-lt"/>
              <a:buAutoNum type="arabicPeriod"/>
            </a:pPr>
            <a:r>
              <a:rPr lang="en-IE" dirty="0" smtClean="0"/>
              <a:t>4.471 million people lived in New Zealand in 2013.</a:t>
            </a:r>
          </a:p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Content Placeholder 3" descr="the en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202</Words>
  <Application>Microsoft Office PowerPoint</Application>
  <PresentationFormat>On-screen Show (4:3)</PresentationFormat>
  <Paragraphs>26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NEW ZEALAND By Padraig Conway</vt:lpstr>
      <vt:lpstr>Weather</vt:lpstr>
      <vt:lpstr>The Moas</vt:lpstr>
      <vt:lpstr>RUGBY</vt:lpstr>
      <vt:lpstr>New Zealand facts</vt:lpstr>
      <vt:lpstr>Question Time</vt:lpstr>
      <vt:lpstr>Answers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ZEALAND</dc:title>
  <dc:creator>Authorised</dc:creator>
  <cp:lastModifiedBy>Aine</cp:lastModifiedBy>
  <cp:revision>16</cp:revision>
  <dcterms:created xsi:type="dcterms:W3CDTF">2015-10-06T17:41:53Z</dcterms:created>
  <dcterms:modified xsi:type="dcterms:W3CDTF">2015-10-22T13:59:04Z</dcterms:modified>
</cp:coreProperties>
</file>