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94E47-531B-4F84-886E-C527BA20AD09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B62A3-2DC4-48F4-B4C6-D76F59E9D8DD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91724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62A3-2DC4-48F4-B4C6-D76F59E9D8DD}" type="slidenum">
              <a:rPr lang="en-IE" smtClean="0"/>
              <a:t>6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92408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D789C97-77EF-4EDC-802B-3C0307216EA8}" type="datetimeFigureOut">
              <a:rPr lang="en-IE" smtClean="0"/>
              <a:t>04/03/2015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932CCC5-3F51-4689-9590-ACC6724F0F5C}" type="slidenum">
              <a:rPr lang="en-IE" smtClean="0"/>
              <a:t>‹#›</a:t>
            </a:fld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440160"/>
          </a:xfrm>
        </p:spPr>
        <p:txBody>
          <a:bodyPr>
            <a:normAutofit/>
          </a:bodyPr>
          <a:lstStyle/>
          <a:p>
            <a:r>
              <a:rPr lang="en-IE" sz="7200" dirty="0" smtClean="0">
                <a:latin typeface="Blackadder ITC" pitchFamily="82" charset="0"/>
              </a:rPr>
              <a:t>Italy</a:t>
            </a:r>
            <a:endParaRPr lang="en-IE" sz="7200" dirty="0">
              <a:latin typeface="Blackadder ITC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2050" name="Picture 2" descr="C:\Users\denise\AppData\Local\Microsoft\Windows\Temporary Internet Files\Content.IE5\480874VM\italy_geo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6624736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83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88841"/>
            <a:ext cx="7408333" cy="2088232"/>
          </a:xfrm>
        </p:spPr>
        <p:txBody>
          <a:bodyPr>
            <a:normAutofit lnSpcReduction="10000"/>
          </a:bodyPr>
          <a:lstStyle/>
          <a:p>
            <a:r>
              <a:rPr lang="en-IE" sz="4400" dirty="0" smtClean="0">
                <a:latin typeface="Blackadder ITC" pitchFamily="82" charset="0"/>
              </a:rPr>
              <a:t>The city of Venice was  built on 118 small islands. </a:t>
            </a:r>
            <a:r>
              <a:rPr lang="en-IE" sz="4400" dirty="0" smtClean="0">
                <a:latin typeface="Blackadder ITC" pitchFamily="82" charset="0"/>
              </a:rPr>
              <a:t>They </a:t>
            </a:r>
            <a:r>
              <a:rPr lang="en-IE" sz="4400" dirty="0" smtClean="0">
                <a:latin typeface="Blackadder ITC" pitchFamily="82" charset="0"/>
              </a:rPr>
              <a:t>are linked by 400 bridges. </a:t>
            </a:r>
            <a:endParaRPr lang="en-IE" sz="4400" dirty="0">
              <a:latin typeface="Blackadder ITC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7200" dirty="0" smtClean="0">
                <a:latin typeface="Blackadder ITC" pitchFamily="82" charset="0"/>
              </a:rPr>
              <a:t>Venice</a:t>
            </a:r>
            <a:endParaRPr lang="en-IE" sz="7200" dirty="0">
              <a:latin typeface="Blackadder ITC" pitchFamily="8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975" y="3789040"/>
            <a:ext cx="7560840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83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68760"/>
            <a:ext cx="8280400" cy="1944216"/>
          </a:xfrm>
        </p:spPr>
        <p:txBody>
          <a:bodyPr>
            <a:normAutofit lnSpcReduction="10000"/>
          </a:bodyPr>
          <a:lstStyle/>
          <a:p>
            <a:r>
              <a:rPr lang="en-IE" sz="4400" dirty="0" smtClean="0">
                <a:latin typeface="Blackadder ITC" pitchFamily="82" charset="0"/>
              </a:rPr>
              <a:t>The leaning tower of Pisa was built as a bell tower, and began to lean soon after it was built. </a:t>
            </a:r>
            <a:endParaRPr lang="en-IE" sz="4400" dirty="0">
              <a:latin typeface="Blackadder ITC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7200" dirty="0" smtClean="0">
                <a:latin typeface="Blackadder ITC" pitchFamily="82" charset="0"/>
              </a:rPr>
              <a:t>The leaning tower of </a:t>
            </a:r>
            <a:r>
              <a:rPr lang="en-IE" sz="7200" dirty="0">
                <a:latin typeface="Blackadder ITC" pitchFamily="82" charset="0"/>
              </a:rPr>
              <a:t>P</a:t>
            </a:r>
            <a:r>
              <a:rPr lang="en-IE" sz="7200" dirty="0" smtClean="0">
                <a:latin typeface="Blackadder ITC" pitchFamily="82" charset="0"/>
              </a:rPr>
              <a:t>isa.</a:t>
            </a:r>
            <a:endParaRPr lang="en-IE" sz="7200" dirty="0">
              <a:latin typeface="Blackadder ITC" pitchFamily="82" charset="0"/>
            </a:endParaRPr>
          </a:p>
        </p:txBody>
      </p:sp>
      <p:pic>
        <p:nvPicPr>
          <p:cNvPr id="3075" name="Picture 3" descr="C:\Users\denise\AppData\Local\Microsoft\Windows\Temporary Internet Files\Content.IE5\2QU1O85M\The Leaning Tower of Pisa, Pisa, Italy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59875"/>
            <a:ext cx="4248472" cy="444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37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700809"/>
            <a:ext cx="7408333" cy="2736304"/>
          </a:xfrm>
        </p:spPr>
        <p:txBody>
          <a:bodyPr>
            <a:normAutofit lnSpcReduction="10000"/>
          </a:bodyPr>
          <a:lstStyle/>
          <a:p>
            <a:r>
              <a:rPr lang="en-IE" sz="4400" dirty="0" smtClean="0">
                <a:latin typeface="Blackadder ITC" pitchFamily="82" charset="0"/>
              </a:rPr>
              <a:t>Pizza is the most popular food in Italy. Pizza was first made in Naples. It is also famous for its pasta.</a:t>
            </a:r>
            <a:endParaRPr lang="en-IE" sz="4400" dirty="0">
              <a:latin typeface="Blackadder ITC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252728"/>
          </a:xfrm>
        </p:spPr>
        <p:txBody>
          <a:bodyPr>
            <a:normAutofit/>
          </a:bodyPr>
          <a:lstStyle/>
          <a:p>
            <a:r>
              <a:rPr lang="en-IE" sz="7200" dirty="0" smtClean="0">
                <a:latin typeface="Blackadder ITC" pitchFamily="82" charset="0"/>
              </a:rPr>
              <a:t>Food</a:t>
            </a:r>
            <a:endParaRPr lang="en-IE" sz="7200" dirty="0">
              <a:latin typeface="Blackadder ITC" pitchFamily="82" charset="0"/>
            </a:endParaRPr>
          </a:p>
        </p:txBody>
      </p:sp>
      <p:pic>
        <p:nvPicPr>
          <p:cNvPr id="4098" name="Picture 2" descr="C:\Users\denise\AppData\Local\Microsoft\Windows\Temporary Internet Files\Content.IE5\PCJXZT77\pizza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10332"/>
            <a:ext cx="2592288" cy="237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5400" dirty="0" smtClean="0">
                <a:latin typeface="Blackadder ITC" pitchFamily="82" charset="0"/>
              </a:rPr>
              <a:t>Florence is known for its art and architecture. Leonardo Da Vinci and Michelangelo were both born in Florence. </a:t>
            </a:r>
            <a:endParaRPr lang="en-IE" sz="5400" dirty="0">
              <a:latin typeface="Blackadder ITC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Blackadder ITC" pitchFamily="82" charset="0"/>
              </a:rPr>
              <a:t>Florence</a:t>
            </a:r>
            <a:endParaRPr lang="en-IE" dirty="0">
              <a:latin typeface="Blackadder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01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3200" dirty="0" smtClean="0">
                <a:latin typeface="Blackadder ITC" pitchFamily="82" charset="0"/>
              </a:rPr>
              <a:t>The Italian flag is red, white and green. The green stands for the green land. The white stands for the snow </a:t>
            </a:r>
            <a:r>
              <a:rPr lang="en-IE" sz="4800" dirty="0" smtClean="0">
                <a:latin typeface="Blackadder ITC" pitchFamily="82" charset="0"/>
              </a:rPr>
              <a:t>covered</a:t>
            </a:r>
            <a:r>
              <a:rPr lang="en-IE" sz="3200" dirty="0" smtClean="0">
                <a:latin typeface="Blackadder ITC" pitchFamily="82" charset="0"/>
              </a:rPr>
              <a:t> Alps. The red stands for the war.</a:t>
            </a:r>
            <a:endParaRPr lang="en-IE" sz="3200" dirty="0">
              <a:latin typeface="Blackadder ITC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Blackadder ITC" pitchFamily="82" charset="0"/>
              </a:rPr>
              <a:t>Italian Flag</a:t>
            </a:r>
            <a:endParaRPr lang="en-IE" dirty="0">
              <a:latin typeface="Blackadder ITC" pitchFamily="82" charset="0"/>
            </a:endParaRPr>
          </a:p>
        </p:txBody>
      </p:sp>
      <p:pic>
        <p:nvPicPr>
          <p:cNvPr id="1030" name="Picture 6" descr="Ita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ta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ta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682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ta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206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ta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4730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ta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6254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Ita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777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Ita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9302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1046" name="Picture 22" descr="Image result for pictures of italy fla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1670494"/>
            <a:ext cx="6220420" cy="319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63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2708920"/>
            <a:ext cx="7408333" cy="3450696"/>
          </a:xfrm>
        </p:spPr>
        <p:txBody>
          <a:bodyPr>
            <a:normAutofit/>
          </a:bodyPr>
          <a:lstStyle/>
          <a:p>
            <a:r>
              <a:rPr lang="en-IE" sz="4400" dirty="0" smtClean="0">
                <a:latin typeface="Blackadder ITC" pitchFamily="82" charset="0"/>
              </a:rPr>
              <a:t>Italy has won the World Cup 4 times. </a:t>
            </a:r>
            <a:endParaRPr lang="en-IE" sz="4400" dirty="0">
              <a:latin typeface="Blackadder ITC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252728"/>
          </a:xfrm>
        </p:spPr>
        <p:txBody>
          <a:bodyPr/>
          <a:lstStyle/>
          <a:p>
            <a:r>
              <a:rPr lang="en-IE" dirty="0" smtClean="0">
                <a:latin typeface="Blackadder ITC" pitchFamily="82" charset="0"/>
              </a:rPr>
              <a:t>Soccer in Italy</a:t>
            </a:r>
            <a:endParaRPr lang="en-IE" dirty="0">
              <a:latin typeface="Blackadder ITC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941526"/>
            <a:ext cx="5760640" cy="2439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63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4400" dirty="0" smtClean="0">
                <a:latin typeface="Blackadder ITC" pitchFamily="82" charset="0"/>
              </a:rPr>
              <a:t>The population in Italy in 2014 was 61,o70,224     </a:t>
            </a:r>
          </a:p>
          <a:p>
            <a:r>
              <a:rPr lang="en-IE" sz="4400" dirty="0" smtClean="0">
                <a:latin typeface="Blackadder ITC" pitchFamily="82" charset="0"/>
              </a:rPr>
              <a:t>In Italy the </a:t>
            </a:r>
            <a:r>
              <a:rPr lang="en-IE" sz="4400" smtClean="0">
                <a:latin typeface="Blackadder ITC" pitchFamily="82" charset="0"/>
              </a:rPr>
              <a:t>population was 61,124,177               in 2015.</a:t>
            </a:r>
            <a:endParaRPr lang="en-IE" sz="4400" dirty="0">
              <a:latin typeface="Blackadder ITC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Blackadder ITC" pitchFamily="82" charset="0"/>
              </a:rPr>
              <a:t>Population</a:t>
            </a:r>
            <a:endParaRPr lang="en-IE" dirty="0">
              <a:latin typeface="Blackadder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4400" dirty="0" smtClean="0">
                <a:latin typeface="Blackadder ITC" pitchFamily="82" charset="0"/>
              </a:rPr>
              <a:t>Thanks for watching!!!!!!!!!</a:t>
            </a:r>
            <a:endParaRPr lang="en-IE" sz="4400" dirty="0">
              <a:latin typeface="Blackadder ITC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6146" name="Picture 2" descr="http://t2.gstatic.com/images?q=tbn:ANd9GcTAaEpsrWSRDI4guiAAy6MxAbWqRd5mcsoiQgnMtvFdUc-Cnaz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06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65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93</TotalTime>
  <Words>165</Words>
  <Application>Microsoft Office PowerPoint</Application>
  <PresentationFormat>On-screen Show (4:3)</PresentationFormat>
  <Paragraphs>18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Waveform</vt:lpstr>
      <vt:lpstr>Italy</vt:lpstr>
      <vt:lpstr>Venice</vt:lpstr>
      <vt:lpstr>The leaning tower of Pisa.</vt:lpstr>
      <vt:lpstr>Food</vt:lpstr>
      <vt:lpstr>Florence</vt:lpstr>
      <vt:lpstr>Italian Flag</vt:lpstr>
      <vt:lpstr>Soccer in Italy</vt:lpstr>
      <vt:lpstr>Population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Italy</dc:title>
  <dc:creator>denise</dc:creator>
  <cp:lastModifiedBy>denise</cp:lastModifiedBy>
  <cp:revision>13</cp:revision>
  <dcterms:created xsi:type="dcterms:W3CDTF">2015-02-26T10:09:16Z</dcterms:created>
  <dcterms:modified xsi:type="dcterms:W3CDTF">2015-03-04T11:06:44Z</dcterms:modified>
</cp:coreProperties>
</file>