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59" r:id="rId3"/>
    <p:sldId id="260" r:id="rId4"/>
    <p:sldId id="261" r:id="rId5"/>
    <p:sldId id="262" r:id="rId6"/>
    <p:sldId id="263" r:id="rId7"/>
    <p:sldId id="265" r:id="rId8"/>
    <p:sldId id="266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1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FB5CE9-1C50-4B7A-BF76-5D4EE4C0113C}" type="datetimeFigureOut">
              <a:rPr lang="en-IE" smtClean="0"/>
              <a:t>05/03/2015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678FFB-7DD1-4E16-B656-72F3555B24C2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70527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38427-51FF-425A-A16E-2A38D451AB7B}" type="datetimeFigureOut">
              <a:rPr lang="en-IE" smtClean="0"/>
              <a:t>05/03/2015</a:t>
            </a:fld>
            <a:endParaRPr lang="en-IE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E0F0E-8FD0-4414-BED5-2E2A0BF4F998}" type="slidenum">
              <a:rPr lang="en-IE" smtClean="0"/>
              <a:t>‹#›</a:t>
            </a:fld>
            <a:endParaRPr lang="en-I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38427-51FF-425A-A16E-2A38D451AB7B}" type="datetimeFigureOut">
              <a:rPr lang="en-IE" smtClean="0"/>
              <a:t>05/03/2015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E0F0E-8FD0-4414-BED5-2E2A0BF4F998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38427-51FF-425A-A16E-2A38D451AB7B}" type="datetimeFigureOut">
              <a:rPr lang="en-IE" smtClean="0"/>
              <a:t>05/03/2015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E0F0E-8FD0-4414-BED5-2E2A0BF4F998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38427-51FF-425A-A16E-2A38D451AB7B}" type="datetimeFigureOut">
              <a:rPr lang="en-IE" smtClean="0"/>
              <a:t>05/03/2015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E0F0E-8FD0-4414-BED5-2E2A0BF4F998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38427-51FF-425A-A16E-2A38D451AB7B}" type="datetimeFigureOut">
              <a:rPr lang="en-IE" smtClean="0"/>
              <a:t>05/03/2015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E0F0E-8FD0-4414-BED5-2E2A0BF4F998}" type="slidenum">
              <a:rPr lang="en-IE" smtClean="0"/>
              <a:t>‹#›</a:t>
            </a:fld>
            <a:endParaRPr lang="en-I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38427-51FF-425A-A16E-2A38D451AB7B}" type="datetimeFigureOut">
              <a:rPr lang="en-IE" smtClean="0"/>
              <a:t>05/03/2015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E0F0E-8FD0-4414-BED5-2E2A0BF4F998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38427-51FF-425A-A16E-2A38D451AB7B}" type="datetimeFigureOut">
              <a:rPr lang="en-IE" smtClean="0"/>
              <a:t>05/03/2015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E0F0E-8FD0-4414-BED5-2E2A0BF4F998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38427-51FF-425A-A16E-2A38D451AB7B}" type="datetimeFigureOut">
              <a:rPr lang="en-IE" smtClean="0"/>
              <a:t>05/03/2015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E0F0E-8FD0-4414-BED5-2E2A0BF4F998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38427-51FF-425A-A16E-2A38D451AB7B}" type="datetimeFigureOut">
              <a:rPr lang="en-IE" smtClean="0"/>
              <a:t>05/03/2015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E0F0E-8FD0-4414-BED5-2E2A0BF4F998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38427-51FF-425A-A16E-2A38D451AB7B}" type="datetimeFigureOut">
              <a:rPr lang="en-IE" smtClean="0"/>
              <a:t>05/03/2015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E0F0E-8FD0-4414-BED5-2E2A0BF4F998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38427-51FF-425A-A16E-2A38D451AB7B}" type="datetimeFigureOut">
              <a:rPr lang="en-IE" smtClean="0"/>
              <a:t>05/03/2015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6DE0F0E-8FD0-4414-BED5-2E2A0BF4F998}" type="slidenum">
              <a:rPr lang="en-IE" smtClean="0"/>
              <a:t>‹#›</a:t>
            </a:fld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6838427-51FF-425A-A16E-2A38D451AB7B}" type="datetimeFigureOut">
              <a:rPr lang="en-IE" smtClean="0"/>
              <a:t>05/03/2015</a:t>
            </a:fld>
            <a:endParaRPr lang="en-IE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6DE0F0E-8FD0-4414-BED5-2E2A0BF4F998}" type="slidenum">
              <a:rPr lang="en-IE" smtClean="0"/>
              <a:t>‹#›</a:t>
            </a:fld>
            <a:endParaRPr lang="en-IE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en.wikipedia.org/wiki/File:Italy,_foreign_residents_as_a_percentage_of_the_total_population,_2011.sv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ie/url?sa=i&amp;rct=j&amp;q=&amp;esrc=s&amp;frm=1&amp;source=images&amp;cd=&amp;cad=rja&amp;uact=8&amp;ved=0CAcQjRw&amp;url=http://www.cookingclassy.com/2012/07/spaghetti-with-meat-sauce-authentic-italian-style/&amp;ei=N-zuVNyxB4Ta7Aa9xYHwDg&amp;bvm=bv.86956481,d.d2s&amp;psig=AFQjCNErzRH8F32BjwGI26awCXKXwVfXtg&amp;ust=1425030557715552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IE" sz="8800" dirty="0" smtClean="0"/>
              <a:t>Italy</a:t>
            </a:r>
            <a:endParaRPr lang="en-IE" sz="8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endParaRPr lang="en-IE" sz="5400" dirty="0" smtClean="0"/>
          </a:p>
          <a:p>
            <a:pPr algn="ctr"/>
            <a:r>
              <a:rPr lang="en-IE" sz="5400" dirty="0" smtClean="0"/>
              <a:t>BY </a:t>
            </a:r>
            <a:r>
              <a:rPr lang="en-IE" sz="5400" dirty="0" smtClean="0"/>
              <a:t>FIONN AND COLIN</a:t>
            </a:r>
            <a:endParaRPr lang="en-IE" sz="5400" dirty="0"/>
          </a:p>
        </p:txBody>
      </p:sp>
    </p:spTree>
    <p:extLst>
      <p:ext uri="{BB962C8B-B14F-4D97-AF65-F5344CB8AC3E}">
        <p14:creationId xmlns:p14="http://schemas.microsoft.com/office/powerpoint/2010/main" val="1823390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IE" dirty="0" smtClean="0"/>
              <a:t>Population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389120"/>
          </a:xfrm>
        </p:spPr>
        <p:txBody>
          <a:bodyPr/>
          <a:lstStyle/>
          <a:p>
            <a:r>
              <a:rPr lang="en-IE" sz="2800" dirty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I</a:t>
            </a:r>
            <a:r>
              <a:rPr lang="en-IE" sz="2800" dirty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n 2014 there was a total of 61,070,224.This is almost triple the amount of Ireland’s population</a:t>
            </a:r>
            <a:endParaRPr lang="en-IE" dirty="0"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1026" name="Picture 2" descr="http://upload.wikimedia.org/wikipedia/commons/thumb/f/fc/Italy%2C_foreign_residents_as_a_percentage_of_the_total_population%2C_2011.svg/220px-Italy%2C_foreign_residents_as_a_percentage_of_the_total_population%2C_2011.svg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212976"/>
            <a:ext cx="4608512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4363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IE" dirty="0" smtClean="0"/>
              <a:t>Location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IE" sz="2800" dirty="0" smtClean="0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Italy is found in southern Europe. It is in the shape of a boot. France </a:t>
            </a:r>
            <a:r>
              <a:rPr lang="en-IE" sz="2800" dirty="0" smtClean="0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Switzerland, </a:t>
            </a:r>
            <a:r>
              <a:rPr lang="en-IE" sz="2800" dirty="0" smtClean="0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Austria and </a:t>
            </a:r>
            <a:r>
              <a:rPr lang="en-IE" sz="2800" dirty="0" smtClean="0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Slovenia border </a:t>
            </a:r>
            <a:r>
              <a:rPr lang="en-IE" sz="3600" dirty="0" smtClean="0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it.</a:t>
            </a:r>
            <a:endParaRPr lang="en-IE" sz="3600" dirty="0"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924944"/>
            <a:ext cx="4663690" cy="4043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6613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IE" dirty="0" smtClean="0"/>
              <a:t>Food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IE" sz="3200" dirty="0" smtClean="0">
                <a:ln>
                  <a:solidFill>
                    <a:schemeClr val="tx1"/>
                  </a:solidFill>
                </a:ln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The most popular food in Italy is pizza and </a:t>
            </a:r>
            <a:r>
              <a:rPr lang="en-IE" sz="3200" dirty="0" smtClean="0">
                <a:ln>
                  <a:solidFill>
                    <a:schemeClr val="tx1"/>
                  </a:solidFill>
                </a:ln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spaghetti.</a:t>
            </a:r>
            <a:endParaRPr lang="en-IE" sz="3200" dirty="0">
              <a:ln>
                <a:solidFill>
                  <a:schemeClr val="tx1"/>
                </a:solidFill>
              </a:ln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  <a:p>
            <a:r>
              <a:rPr lang="en-IE" sz="3200" dirty="0" smtClean="0">
                <a:latin typeface="Arial" pitchFamily="34" charset="0"/>
                <a:cs typeface="Arial" pitchFamily="34" charset="0"/>
              </a:rPr>
              <a:t>.</a:t>
            </a:r>
            <a:endParaRPr lang="en-IE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501008"/>
            <a:ext cx="3384376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http://www.cookingclassy.com/wp-content/uploads/2012/11/spaghetti+with+meat+sauce11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501554"/>
            <a:ext cx="3549352" cy="2735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4663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IE" dirty="0" err="1" smtClean="0"/>
              <a:t>Colosseum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IE" sz="3200" dirty="0" smtClean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The </a:t>
            </a:r>
            <a:r>
              <a:rPr lang="en-IE" sz="3200" dirty="0" err="1" smtClean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colosseum</a:t>
            </a:r>
            <a:r>
              <a:rPr lang="en-IE" sz="3200" dirty="0" smtClean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 is in Rome</a:t>
            </a:r>
            <a:r>
              <a:rPr lang="en-IE" sz="3200" dirty="0" smtClean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. It </a:t>
            </a:r>
            <a:r>
              <a:rPr lang="en-IE" sz="3200" dirty="0" smtClean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can hold 50,000 people. People used to fight wild animals and warriors.</a:t>
            </a:r>
            <a:endParaRPr lang="en-IE" sz="3200" dirty="0"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789040"/>
            <a:ext cx="3456384" cy="23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C:\Users\denise\AppData\Local\Microsoft\Windows\Temporary Internet Files\Content.IE5\PCJXZT77\Gladiatore_3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077072"/>
            <a:ext cx="1314450" cy="2209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denise\AppData\Local\Microsoft\Windows\Temporary Internet Files\Content.IE5\PCJXZT77\Gladiatore_3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229286"/>
            <a:ext cx="131445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1609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IE" dirty="0" smtClean="0"/>
              <a:t>Soccer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IE" sz="3200" dirty="0" smtClean="0"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Italy have won a total of 4 world cup titles in 1934, 1938, 1982 and in 2006.</a:t>
            </a:r>
            <a:endParaRPr lang="en-IE" sz="3200" dirty="0"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3" name="Picture 3" descr="C:\Users\denise\AppData\Local\Microsoft\Windows\Temporary Internet Files\Content.IE5\6IQ4UUDM\italy-national-football-team-18986351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573016"/>
            <a:ext cx="3962400" cy="2987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4862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IE" dirty="0" smtClean="0"/>
              <a:t>The leaning Tower Of Pisa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IE" sz="3200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The leaning tower of </a:t>
            </a:r>
            <a:r>
              <a:rPr lang="en-IE" sz="3200" dirty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P</a:t>
            </a:r>
            <a:r>
              <a:rPr lang="en-IE" sz="3200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isa is located in Pisa</a:t>
            </a:r>
            <a:r>
              <a:rPr lang="en-IE" sz="3200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. It </a:t>
            </a:r>
            <a:r>
              <a:rPr lang="en-IE" sz="3200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was used for a sniper tower In world war 2</a:t>
            </a:r>
            <a:r>
              <a:rPr lang="en-IE" sz="3200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. It </a:t>
            </a:r>
            <a:r>
              <a:rPr lang="en-IE" sz="3200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began to lean soon after it was built. </a:t>
            </a:r>
          </a:p>
          <a:p>
            <a:endParaRPr lang="en-IE" sz="3200" dirty="0"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645024"/>
            <a:ext cx="3456384" cy="2839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5496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IE" dirty="0" smtClean="0"/>
              <a:t>THE END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416" y="1988840"/>
            <a:ext cx="7801024" cy="4175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2091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79</TotalTime>
  <Words>143</Words>
  <Application>Microsoft Office PowerPoint</Application>
  <PresentationFormat>On-screen Show (4:3)</PresentationFormat>
  <Paragraphs>17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Flow</vt:lpstr>
      <vt:lpstr>Italy</vt:lpstr>
      <vt:lpstr>Population</vt:lpstr>
      <vt:lpstr>Location</vt:lpstr>
      <vt:lpstr>Food</vt:lpstr>
      <vt:lpstr>Colosseum</vt:lpstr>
      <vt:lpstr>Soccer</vt:lpstr>
      <vt:lpstr>The leaning Tower Of Pisa</vt:lpstr>
      <vt:lpstr>THE END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Italy</dc:title>
  <dc:creator>denise</dc:creator>
  <cp:lastModifiedBy>denise</cp:lastModifiedBy>
  <cp:revision>9</cp:revision>
  <dcterms:created xsi:type="dcterms:W3CDTF">2015-02-26T09:16:10Z</dcterms:created>
  <dcterms:modified xsi:type="dcterms:W3CDTF">2015-03-05T09:46:34Z</dcterms:modified>
</cp:coreProperties>
</file>