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571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>
          <a:xfrm>
            <a:off x="685800" y="2130423"/>
            <a:ext cx="7772400" cy="147002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3"/>
          </a:xfrm>
        </p:spPr>
        <p:txBody>
          <a:bodyPr anchorCtr="1"/>
          <a:lstStyle>
            <a:lvl1pPr marL="0" indent="0" algn="ctr">
              <a:buNone/>
              <a:defRPr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Click to edit Master subtitle style</a:t>
            </a:r>
            <a:endParaRPr lang="en-I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05E0A1D-0086-4D67-B23B-F5314AF91E04}" type="datetime1">
              <a:rPr lang="en-IE"/>
              <a:pPr lvl="0"/>
              <a:t>13/03/2015</a:t>
            </a:fld>
            <a:endParaRPr lang="en-I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I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BEA8AA4-4A76-4CA8-B130-423C13BB740F}" type="slidenum"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11330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F7C5EE7-FE71-4EEF-B2FD-7C922E90D08C}" type="datetime1">
              <a:rPr lang="en-IE"/>
              <a:pPr lvl="0"/>
              <a:t>13/03/2015</a:t>
            </a:fld>
            <a:endParaRPr lang="en-I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I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7E646E5-18FB-4ED5-9D9D-55A7215BF915}" type="slidenum"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7952222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9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457200" y="274640"/>
            <a:ext cx="6019796" cy="5851529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4670625-4457-4B94-9E47-6DBB3FE03F1E}" type="datetime1">
              <a:rPr lang="en-IE"/>
              <a:pPr lvl="0"/>
              <a:t>13/03/2015</a:t>
            </a:fld>
            <a:endParaRPr lang="en-I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I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BC42E32-0F80-4C54-B65D-00344B26543F}" type="slidenum"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566364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8B20001-1CB6-4831-A32E-E6A2B262D3F9}" type="datetime1">
              <a:rPr lang="en-IE"/>
              <a:pPr lvl="0"/>
              <a:t>13/03/2015</a:t>
            </a:fld>
            <a:endParaRPr lang="en-I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I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AEB6C3D-2936-4C1E-9681-F3921F258C17}" type="slidenum"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03633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722311" y="4406895"/>
            <a:ext cx="7772400" cy="1362071"/>
          </a:xfrm>
        </p:spPr>
        <p:txBody>
          <a:bodyPr anchor="t" anchorCtr="0"/>
          <a:lstStyle>
            <a:lvl1pPr algn="l">
              <a:defRPr sz="4000" b="1" cap="all"/>
            </a:lvl1pPr>
          </a:lstStyle>
          <a:p>
            <a:pPr lvl="0"/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722311" y="2906713"/>
            <a:ext cx="7772400" cy="1500182"/>
          </a:xfrm>
        </p:spPr>
        <p:txBody>
          <a:bodyPr anchor="b"/>
          <a:lstStyle>
            <a:lvl1pPr marL="0" indent="0">
              <a:spcBef>
                <a:spcPts val="500"/>
              </a:spcBef>
              <a:buNone/>
              <a:defRPr sz="20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DB34C3C-EA66-41DA-86E3-A0783CD37DD5}" type="datetime1">
              <a:rPr lang="en-IE"/>
              <a:pPr lvl="0"/>
              <a:t>13/03/2015</a:t>
            </a:fld>
            <a:endParaRPr lang="en-I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I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411938E-1A90-45E5-97D3-04029CB01977}" type="slidenum"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84311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4038603" cy="4525959"/>
          </a:xfrm>
        </p:spPr>
        <p:txBody>
          <a:bodyPr/>
          <a:lstStyle>
            <a:lvl1pPr>
              <a:spcBef>
                <a:spcPts val="700"/>
              </a:spcBef>
              <a:defRPr sz="2800"/>
            </a:lvl1pPr>
            <a:lvl2pPr>
              <a:spcBef>
                <a:spcPts val="600"/>
              </a:spcBef>
              <a:defRPr sz="2400"/>
            </a:lvl2pPr>
            <a:lvl3pPr>
              <a:spcBef>
                <a:spcPts val="500"/>
              </a:spcBef>
              <a:defRPr sz="2000"/>
            </a:lvl3pPr>
            <a:lvl4pPr>
              <a:spcBef>
                <a:spcPts val="400"/>
              </a:spcBef>
              <a:defRPr sz="1800"/>
            </a:lvl4pPr>
            <a:lvl5pPr>
              <a:spcBef>
                <a:spcPts val="400"/>
              </a:spcBef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4648196" y="1600200"/>
            <a:ext cx="4038603" cy="4525959"/>
          </a:xfrm>
        </p:spPr>
        <p:txBody>
          <a:bodyPr/>
          <a:lstStyle>
            <a:lvl1pPr>
              <a:spcBef>
                <a:spcPts val="700"/>
              </a:spcBef>
              <a:defRPr sz="2800"/>
            </a:lvl1pPr>
            <a:lvl2pPr>
              <a:spcBef>
                <a:spcPts val="600"/>
              </a:spcBef>
              <a:defRPr sz="2400"/>
            </a:lvl2pPr>
            <a:lvl3pPr>
              <a:spcBef>
                <a:spcPts val="500"/>
              </a:spcBef>
              <a:defRPr sz="2000"/>
            </a:lvl3pPr>
            <a:lvl4pPr>
              <a:spcBef>
                <a:spcPts val="400"/>
              </a:spcBef>
              <a:defRPr sz="1800"/>
            </a:lvl4pPr>
            <a:lvl5pPr>
              <a:spcBef>
                <a:spcPts val="400"/>
              </a:spcBef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69D5E17-25B8-4C53-9138-D4914B4F5DFE}" type="datetime1">
              <a:rPr lang="en-IE"/>
              <a:pPr lvl="0"/>
              <a:t>13/03/2015</a:t>
            </a:fld>
            <a:endParaRPr lang="en-I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I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27E67EB-C519-4A60-AA7E-FD3CFC06A79A}" type="slidenum"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19553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4" cy="639759"/>
          </a:xfrm>
        </p:spPr>
        <p:txBody>
          <a:bodyPr anchor="b"/>
          <a:lstStyle>
            <a:lvl1pPr marL="0" indent="0">
              <a:spcBef>
                <a:spcPts val="600"/>
              </a:spcBef>
              <a:buNone/>
              <a:defRPr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457200" y="2174872"/>
            <a:ext cx="4040184" cy="3951286"/>
          </a:xfrm>
        </p:spPr>
        <p:txBody>
          <a:bodyPr/>
          <a:lstStyle>
            <a:lvl1pPr>
              <a:spcBef>
                <a:spcPts val="600"/>
              </a:spcBef>
              <a:defRPr sz="2400"/>
            </a:lvl1pPr>
            <a:lvl2pPr>
              <a:spcBef>
                <a:spcPts val="500"/>
              </a:spcBef>
              <a:defRPr sz="2000"/>
            </a:lvl2pPr>
            <a:lvl3pPr>
              <a:spcBef>
                <a:spcPts val="400"/>
              </a:spcBef>
              <a:defRPr sz="1800"/>
            </a:lvl3pPr>
            <a:lvl4pPr>
              <a:spcBef>
                <a:spcPts val="400"/>
              </a:spcBef>
              <a:defRPr sz="1600"/>
            </a:lvl4pPr>
            <a:lvl5pPr>
              <a:spcBef>
                <a:spcPts val="400"/>
              </a:spcBef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4645023" y="1535113"/>
            <a:ext cx="4041776" cy="639759"/>
          </a:xfrm>
        </p:spPr>
        <p:txBody>
          <a:bodyPr anchor="b"/>
          <a:lstStyle>
            <a:lvl1pPr marL="0" indent="0">
              <a:spcBef>
                <a:spcPts val="600"/>
              </a:spcBef>
              <a:buNone/>
              <a:defRPr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4645023" y="2174872"/>
            <a:ext cx="4041776" cy="3951286"/>
          </a:xfrm>
        </p:spPr>
        <p:txBody>
          <a:bodyPr/>
          <a:lstStyle>
            <a:lvl1pPr>
              <a:spcBef>
                <a:spcPts val="600"/>
              </a:spcBef>
              <a:defRPr sz="2400"/>
            </a:lvl1pPr>
            <a:lvl2pPr>
              <a:spcBef>
                <a:spcPts val="500"/>
              </a:spcBef>
              <a:defRPr sz="2000"/>
            </a:lvl2pPr>
            <a:lvl3pPr>
              <a:spcBef>
                <a:spcPts val="400"/>
              </a:spcBef>
              <a:defRPr sz="1800"/>
            </a:lvl3pPr>
            <a:lvl4pPr>
              <a:spcBef>
                <a:spcPts val="400"/>
              </a:spcBef>
              <a:defRPr sz="1600"/>
            </a:lvl4pPr>
            <a:lvl5pPr>
              <a:spcBef>
                <a:spcPts val="400"/>
              </a:spcBef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7" name="Date Placeholder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5AC10AA-8E9C-4EAE-B84E-2EFA5193D757}" type="datetime1">
              <a:rPr lang="en-IE"/>
              <a:pPr lvl="0"/>
              <a:t>13/03/2015</a:t>
            </a:fld>
            <a:endParaRPr lang="en-IE"/>
          </a:p>
        </p:txBody>
      </p:sp>
      <p:sp>
        <p:nvSpPr>
          <p:cNvPr id="8" name="Footer Placeholder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IE"/>
          </a:p>
        </p:txBody>
      </p:sp>
      <p:sp>
        <p:nvSpPr>
          <p:cNvPr id="9" name="Slide Number Placeholder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D571D7B-9112-4959-8F3A-6FBC98D645D0}" type="slidenum"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94707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D1604BE-C5B6-40C1-B263-C00640B94A51}" type="datetime1">
              <a:rPr lang="en-IE"/>
              <a:pPr lvl="0"/>
              <a:t>13/03/2015</a:t>
            </a:fld>
            <a:endParaRPr lang="en-IE"/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IE"/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BB784A1-8EEA-481E-A8CA-0A0DD7DF8C0A}" type="slidenum"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49969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A41533C-FA60-47E8-8C12-430B79114F9D}" type="datetime1">
              <a:rPr lang="en-IE"/>
              <a:pPr lvl="0"/>
              <a:t>13/03/2015</a:t>
            </a:fld>
            <a:endParaRPr lang="en-IE"/>
          </a:p>
        </p:txBody>
      </p:sp>
      <p:sp>
        <p:nvSpPr>
          <p:cNvPr id="3" name="Footer Placeholder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IE"/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E8F23C6-0890-4F52-894F-9561B2B82222}" type="slidenum"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768583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457200" y="273048"/>
            <a:ext cx="3008311" cy="1162046"/>
          </a:xfrm>
        </p:spPr>
        <p:txBody>
          <a:bodyPr anchor="b" anchorCtr="0"/>
          <a:lstStyle>
            <a:lvl1pPr algn="l">
              <a:defRPr sz="2000" b="1"/>
            </a:lvl1pPr>
          </a:lstStyle>
          <a:p>
            <a:pPr lvl="0"/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3575047" y="273048"/>
            <a:ext cx="5111752" cy="585311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457200" y="1435095"/>
            <a:ext cx="3008311" cy="4691064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F1325C7-0D64-486F-A8B2-EDC4D0B3FE02}" type="datetime1">
              <a:rPr lang="en-IE"/>
              <a:pPr lvl="0"/>
              <a:t>13/03/2015</a:t>
            </a:fld>
            <a:endParaRPr lang="en-I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I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16CAB78-A2B6-496A-AEFA-39061A5A2CCC}" type="slidenum"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70993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5"/>
          </a:xfrm>
        </p:spPr>
        <p:txBody>
          <a:bodyPr anchor="b" anchorCtr="0"/>
          <a:lstStyle>
            <a:lvl1pPr algn="l">
              <a:defRPr sz="2000" b="1"/>
            </a:lvl1pPr>
          </a:lstStyle>
          <a:p>
            <a:pPr lvl="0"/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 txBox="1">
            <a:spLocks noGrp="1"/>
          </p:cNvSpPr>
          <p:nvPr>
            <p:ph type="pic" idx="1"/>
          </p:nvPr>
        </p:nvSpPr>
        <p:spPr>
          <a:xfrm>
            <a:off x="1792288" y="612776"/>
            <a:ext cx="5486400" cy="4114800"/>
          </a:xfrm>
        </p:spPr>
        <p:txBody>
          <a:bodyPr/>
          <a:lstStyle>
            <a:lvl1pPr marL="0" indent="0">
              <a:buNone/>
              <a:defRPr lang="en-IE"/>
            </a:lvl1pPr>
          </a:lstStyle>
          <a:p>
            <a:pPr lvl="0"/>
            <a:endParaRPr lang="en-IE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1792288" y="5367335"/>
            <a:ext cx="5486400" cy="804864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0B200D3-DBCA-4466-A9EC-A44969BB0959}" type="datetime1">
              <a:rPr lang="en-IE"/>
              <a:pPr lvl="0"/>
              <a:t>13/03/2015</a:t>
            </a:fld>
            <a:endParaRPr lang="en-I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I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DC8CE85-A9BE-42BE-B9A7-EC068712C79E}" type="slidenum"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440425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457200" y="27464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/>
          <a:lstStyle/>
          <a:p>
            <a:pPr lvl="0"/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457200" y="6356351"/>
            <a:ext cx="2133596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IE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fld id="{48C90115-B958-4A69-9F82-4D4F76790818}" type="datetime1">
              <a:rPr lang="en-IE"/>
              <a:pPr lvl="0"/>
              <a:t>13/03/2015</a:t>
            </a:fld>
            <a:endParaRPr lang="en-I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3124203" y="6356351"/>
            <a:ext cx="2895603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/>
          <a:lstStyle>
            <a:lvl1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IE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endParaRPr lang="en-I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6553203" y="6356351"/>
            <a:ext cx="2133596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IE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fld id="{6C6D7C14-E5A0-4A77-970A-764FAFF7B23C}" type="slidenum">
              <a:t>‹#›</a:t>
            </a:fld>
            <a:endParaRPr lang="en-I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marL="0" marR="0" lvl="0" indent="0" algn="ctr" defTabSz="914400" rtl="0" fontAlgn="auto" hangingPunct="1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4400" b="0" i="0" u="none" strike="noStrike" kern="1200" cap="none" spc="0" baseline="0">
          <a:solidFill>
            <a:srgbClr val="000000"/>
          </a:solidFill>
          <a:uFillTx/>
          <a:latin typeface="Calibri"/>
        </a:defRPr>
      </a:lvl1pPr>
    </p:titleStyle>
    <p:bodyStyle>
      <a:lvl1pPr marL="342900" marR="0" lvl="0" indent="-342900" algn="l" defTabSz="914400" rtl="0" fontAlgn="auto" hangingPunct="1">
        <a:lnSpc>
          <a:spcPct val="100000"/>
        </a:lnSpc>
        <a:spcBef>
          <a:spcPts val="800"/>
        </a:spcBef>
        <a:spcAft>
          <a:spcPts val="0"/>
        </a:spcAft>
        <a:buSzPct val="100000"/>
        <a:buFont typeface="Arial" pitchFamily="34"/>
        <a:buChar char="•"/>
        <a:tabLst/>
        <a:defRPr lang="en-US" sz="3200" b="0" i="0" u="none" strike="noStrike" kern="1200" cap="none" spc="0" baseline="0">
          <a:solidFill>
            <a:srgbClr val="000000"/>
          </a:solidFill>
          <a:uFillTx/>
          <a:latin typeface="Calibri"/>
        </a:defRPr>
      </a:lvl1pPr>
      <a:lvl2pPr marL="742950" marR="0" lvl="1" indent="-285750" algn="l" defTabSz="914400" rtl="0" fontAlgn="auto" hangingPunct="1">
        <a:lnSpc>
          <a:spcPct val="100000"/>
        </a:lnSpc>
        <a:spcBef>
          <a:spcPts val="700"/>
        </a:spcBef>
        <a:spcAft>
          <a:spcPts val="0"/>
        </a:spcAft>
        <a:buSzPct val="100000"/>
        <a:buFont typeface="Arial" pitchFamily="34"/>
        <a:buChar char="–"/>
        <a:tabLst/>
        <a:defRPr lang="en-US" sz="28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100000"/>
        </a:lnSpc>
        <a:spcBef>
          <a:spcPts val="600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10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–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100000"/>
        </a:lnSpc>
        <a:spcBef>
          <a:spcPts val="500"/>
        </a:spcBef>
        <a:spcAft>
          <a:spcPts val="0"/>
        </a:spcAft>
        <a:buSzPct val="100000"/>
        <a:buFont typeface="Arial" pitchFamily="34"/>
        <a:buChar char="»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/>
        <p:txBody>
          <a:bodyPr/>
          <a:lstStyle/>
          <a:p>
            <a:pPr lvl="0"/>
            <a:r>
              <a:rPr lang="en-IE"/>
              <a:t>Italy – Hazel and Darragh K</a:t>
            </a:r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  <p:pic>
        <p:nvPicPr>
          <p:cNvPr id="4" name="Picture 2" descr="http://image.blingee.com/images14/content/output/2007/11/12/268400716_4ec3f4ac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4355973" cy="2543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http://image.blingee.com/images12/content/output/2007/7/15/226490957_81c7e20d.gif?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355973" y="14109"/>
            <a:ext cx="4788027" cy="2529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6" descr="http://image.blingee.com/images17/content/output/000/000/000/674/578726777_890065.gif?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0" y="3429000"/>
            <a:ext cx="9144000" cy="3429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IE"/>
              <a:t>population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IE"/>
              <a:t> The population of Italy is 61 million people.</a:t>
            </a:r>
          </a:p>
          <a:p>
            <a:pPr lvl="0"/>
            <a:r>
              <a:rPr lang="en-IE"/>
              <a:t>Italy ranks number 23 by country's by population.</a:t>
            </a:r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3212973"/>
            <a:ext cx="9144000" cy="36450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IE">
                <a:latin typeface="Algerian" pitchFamily="82"/>
              </a:rPr>
              <a:t>Food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IE"/>
              <a:t>Italy is most famous for its pizza and pasta.</a:t>
            </a:r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2420892"/>
            <a:ext cx="9144000" cy="44043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IE">
                <a:latin typeface="Blackadder ITC" pitchFamily="82"/>
              </a:rPr>
              <a:t>flag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IE"/>
              <a:t>Italy's flag is green,white and red.</a:t>
            </a:r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2276874"/>
            <a:ext cx="9144000" cy="47004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IE">
                <a:solidFill>
                  <a:srgbClr val="FF0000"/>
                </a:solidFill>
                <a:latin typeface="Vladimir Script" pitchFamily="66"/>
              </a:rPr>
              <a:t>map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IE"/>
              <a:t>France, Slovenia, Austria and Switzerland border Italy.</a:t>
            </a:r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2564901"/>
            <a:ext cx="9144000" cy="42930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IE"/>
              <a:t>Aeolian islands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IE"/>
              <a:t>The Aeolian islands are one of the 50 most world heritage sites in Italy.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2852937"/>
            <a:ext cx="9144000" cy="40050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IE"/>
              <a:t>THE END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/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1268757"/>
            <a:ext cx="9144000" cy="55892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75</Words>
  <Application>Microsoft Office PowerPoint</Application>
  <PresentationFormat>On-screen Show (4:3)</PresentationFormat>
  <Paragraphs>13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Italy – Hazel and Darragh K</vt:lpstr>
      <vt:lpstr>population</vt:lpstr>
      <vt:lpstr>Food</vt:lpstr>
      <vt:lpstr>flag</vt:lpstr>
      <vt:lpstr>map</vt:lpstr>
      <vt:lpstr>Aeolian islands</vt:lpstr>
      <vt:lpstr>THE END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Italy</dc:title>
  <dc:creator>Denise</dc:creator>
  <cp:lastModifiedBy>Siobhan McSweeney</cp:lastModifiedBy>
  <cp:revision>4</cp:revision>
  <dcterms:created xsi:type="dcterms:W3CDTF">2015-02-26T09:17:03Z</dcterms:created>
  <dcterms:modified xsi:type="dcterms:W3CDTF">2015-03-13T15:33:56Z</dcterms:modified>
</cp:coreProperties>
</file>