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71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/>
          <p:cNvSpPr txBox="1">
            <a:spLocks noGrp="1"/>
          </p:cNvSpPr>
          <p:nvPr>
            <p:ph type="ctrTitle"/>
          </p:nvPr>
        </p:nvSpPr>
        <p:spPr>
          <a:xfrm>
            <a:off x="533396" y="1371600"/>
            <a:ext cx="7851651" cy="1828800"/>
          </a:xfrm>
        </p:spPr>
        <p:txBody>
          <a:bodyPr tIns="0" rIns="18288"/>
          <a:lstStyle>
            <a:lvl1pPr algn="r">
              <a:defRPr sz="5600" b="1">
                <a:solidFill>
                  <a:srgbClr val="F37B8A"/>
                </a:solidFill>
                <a:effectLst>
                  <a:outerShdw dist="25402" dir="5400000">
                    <a:srgbClr val="000000"/>
                  </a:outerShdw>
                </a:effectLst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16"/>
          <p:cNvSpPr txBox="1">
            <a:spLocks noGrp="1"/>
          </p:cNvSpPr>
          <p:nvPr>
            <p:ph type="subTitle" idx="1"/>
          </p:nvPr>
        </p:nvSpPr>
        <p:spPr>
          <a:xfrm>
            <a:off x="533396" y="3228536"/>
            <a:ext cx="7854696" cy="1752603"/>
          </a:xfrm>
        </p:spPr>
        <p:txBody>
          <a:bodyPr lIns="0" rIns="18288"/>
          <a:lstStyle>
            <a:lvl1pPr marL="0" marR="45720" indent="0" algn="r">
              <a:buNone/>
              <a:defRPr/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29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4446A3B-52AA-4B97-995F-322D65D2B46F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18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2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0A5E584-C7BE-48F0-A94D-CC5BE3A96283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44044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D39DCB0-6C9E-4EAF-B501-57C95D24D348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DBAA074-C9D7-46BF-AAF7-9F4B67156B8B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3707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629400" y="914400"/>
            <a:ext cx="2057400" cy="5211759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457200" y="914400"/>
            <a:ext cx="6019796" cy="5211759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CAB71C0-590A-46C4-96E3-9EB5CCA0AEAB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091577A-CFA3-4F29-AC12-EED712F54D18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03626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74CB7AD-6B66-499E-A643-91EC2409660D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E62AC34-29D7-494B-8F82-2FBB20304894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21441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</p:spPr>
        <p:txBody>
          <a:bodyPr tIns="0"/>
          <a:lstStyle>
            <a:lvl1pPr>
              <a:defRPr sz="5600" b="1">
                <a:solidFill>
                  <a:srgbClr val="7DC77F"/>
                </a:solidFill>
                <a:effectLst>
                  <a:outerShdw dist="25402" dir="5400000">
                    <a:srgbClr val="000000"/>
                  </a:outerShdw>
                </a:effectLst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530352" y="2704667"/>
            <a:ext cx="7772400" cy="1509710"/>
          </a:xfrm>
        </p:spPr>
        <p:txBody>
          <a:bodyPr lIns="45720" rIns="45720"/>
          <a:lstStyle>
            <a:lvl1pPr marL="0" indent="0">
              <a:spcBef>
                <a:spcPts val="500"/>
              </a:spcBef>
              <a:buNone/>
              <a:defRPr sz="2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8A66D9A-07B6-4DD6-9022-081D215680A0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EEA2D6F-677C-48AB-8336-7F1F523DFEB0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92859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457200" y="1920084"/>
            <a:ext cx="4038603" cy="443484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48196" y="1920084"/>
            <a:ext cx="4038603" cy="443484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 sz="2000"/>
            </a:lvl3pPr>
            <a:lvl4pPr>
              <a:spcBef>
                <a:spcPts val="400"/>
              </a:spcBef>
              <a:defRPr sz="1800"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8542F44-E8E8-478F-8A23-4AF5253D89CC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1146E5F-C582-4002-B458-1D23D2AAAC61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67677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457200" y="1855244"/>
            <a:ext cx="4040184" cy="659355"/>
          </a:xfrm>
        </p:spPr>
        <p:txBody>
          <a:bodyPr lIns="45720" tIns="0" rIns="45720" bIns="0" anchor="ctr"/>
          <a:lstStyle>
            <a:lvl1pPr marL="0" indent="0">
              <a:buNone/>
              <a:defRPr sz="2400" b="1">
                <a:solidFill>
                  <a:srgbClr val="D4D4D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3"/>
          </p:nvPr>
        </p:nvSpPr>
        <p:spPr>
          <a:xfrm>
            <a:off x="4645023" y="1859752"/>
            <a:ext cx="4041776" cy="654847"/>
          </a:xfrm>
        </p:spPr>
        <p:txBody>
          <a:bodyPr lIns="45720" tIns="0" rIns="45720" bIns="0" anchor="ctr"/>
          <a:lstStyle>
            <a:lvl1pPr marL="0" indent="0">
              <a:buNone/>
              <a:defRPr sz="2400" b="1">
                <a:solidFill>
                  <a:srgbClr val="D4D4D6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Content Placeholder 4"/>
          <p:cNvSpPr txBox="1">
            <a:spLocks noGrp="1"/>
          </p:cNvSpPr>
          <p:nvPr>
            <p:ph idx="2"/>
          </p:nvPr>
        </p:nvSpPr>
        <p:spPr>
          <a:xfrm>
            <a:off x="457200" y="2514600"/>
            <a:ext cx="4040184" cy="3845719"/>
          </a:xfrm>
        </p:spPr>
        <p:txBody>
          <a:bodyPr tIns="0"/>
          <a:lstStyle>
            <a:lvl1pPr>
              <a:spcBef>
                <a:spcPts val="500"/>
              </a:spcBef>
              <a:defRPr sz="22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45023" y="2514600"/>
            <a:ext cx="4041776" cy="3845719"/>
          </a:xfrm>
        </p:spPr>
        <p:txBody>
          <a:bodyPr tIns="0"/>
          <a:lstStyle>
            <a:lvl1pPr>
              <a:spcBef>
                <a:spcPts val="500"/>
              </a:spcBef>
              <a:defRPr sz="2200"/>
            </a:lvl1pPr>
            <a:lvl2pPr>
              <a:spcBef>
                <a:spcPts val="500"/>
              </a:spcBef>
              <a:defRPr sz="2000"/>
            </a:lvl2pPr>
            <a:lvl3pPr>
              <a:spcBef>
                <a:spcPts val="400"/>
              </a:spcBef>
              <a:defRPr sz="1800"/>
            </a:lvl3pPr>
            <a:lvl4pPr>
              <a:spcBef>
                <a:spcPts val="400"/>
              </a:spcBef>
              <a:defRPr sz="1600"/>
            </a:lvl4pPr>
            <a:lvl5pPr>
              <a:spcBef>
                <a:spcPts val="4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98A70CE-D069-46BA-BABB-A4E949F3AFA1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CCC5A07-005F-4100-88AE-562F5C756363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77789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57200" y="704088"/>
            <a:ext cx="8305796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CB93EE3-685A-4F24-B14D-3B52D3DC37E9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DC965CE-7FF8-4484-95F3-D92B8CC810C2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82027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0CD29AC-DA62-44A8-85C8-DD55A23A13FB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8AE32F-3D95-483E-AC0E-FB2254773AF8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73571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685800" y="514350"/>
            <a:ext cx="2743200" cy="1162046"/>
          </a:xfrm>
        </p:spPr>
        <p:txBody>
          <a:bodyPr/>
          <a:lstStyle>
            <a:lvl1pPr>
              <a:defRPr sz="26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2"/>
          </p:nvPr>
        </p:nvSpPr>
        <p:spPr>
          <a:xfrm>
            <a:off x="685800" y="1676396"/>
            <a:ext cx="2743200" cy="4572000"/>
          </a:xfrm>
        </p:spPr>
        <p:txBody>
          <a:bodyPr lIns="18288" rIns="18288"/>
          <a:lstStyle>
            <a:lvl1pPr marL="0" indent="0">
              <a:spcBef>
                <a:spcPts val="300"/>
              </a:spcBef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3575047" y="1676396"/>
            <a:ext cx="5111752" cy="4572000"/>
          </a:xfrm>
        </p:spPr>
        <p:txBody>
          <a:bodyPr tIns="0"/>
          <a:lstStyle>
            <a:lvl1pPr>
              <a:spcBef>
                <a:spcPts val="700"/>
              </a:spcBef>
              <a:defRPr sz="2800"/>
            </a:lvl1pPr>
            <a:lvl2pPr>
              <a:defRPr sz="2600"/>
            </a:lvl2pPr>
            <a:lvl3pPr>
              <a:spcBef>
                <a:spcPts val="600"/>
              </a:spcBef>
              <a:defRPr sz="2400"/>
            </a:lvl3pPr>
            <a:lvl4pPr>
              <a:defRPr/>
            </a:lvl4pPr>
            <a:lvl5pPr>
              <a:spcBef>
                <a:spcPts val="400"/>
              </a:spcBef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898CD4D-2C7A-47D6-866A-33F42467E42D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5AAD79A-2CDF-4B8E-BEAA-A76B7915CD45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04858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and Round Single Corner Rectangle 8"/>
          <p:cNvSpPr/>
          <p:nvPr/>
        </p:nvSpPr>
        <p:spPr>
          <a:xfrm rot="420008" flipV="1">
            <a:off x="3165754" y="1108079"/>
            <a:ext cx="5257800" cy="4114800"/>
          </a:xfrm>
          <a:custGeom>
            <a:avLst/>
            <a:gdLst>
              <a:gd name="f0" fmla="val 10800000"/>
              <a:gd name="f1" fmla="val 5400000"/>
              <a:gd name="f2" fmla="val w"/>
              <a:gd name="f3" fmla="val h"/>
              <a:gd name="f4" fmla="val ss"/>
              <a:gd name="f5" fmla="val 0"/>
              <a:gd name="f6" fmla="val 3646"/>
              <a:gd name="f7" fmla="abs f2"/>
              <a:gd name="f8" fmla="abs f3"/>
              <a:gd name="f9" fmla="abs f4"/>
              <a:gd name="f10" fmla="?: f7 f2 1"/>
              <a:gd name="f11" fmla="?: f8 f3 1"/>
              <a:gd name="f12" fmla="?: f9 f4 1"/>
              <a:gd name="f13" fmla="*/ f10 1 21600"/>
              <a:gd name="f14" fmla="*/ f11 1 21600"/>
              <a:gd name="f15" fmla="*/ 21600 f10 1"/>
              <a:gd name="f16" fmla="*/ 21600 f11 1"/>
              <a:gd name="f17" fmla="min f14 f13"/>
              <a:gd name="f18" fmla="*/ f15 1 f12"/>
              <a:gd name="f19" fmla="*/ f16 1 f12"/>
              <a:gd name="f20" fmla="val f18"/>
              <a:gd name="f21" fmla="val f19"/>
              <a:gd name="f22" fmla="*/ f5 f17 1"/>
              <a:gd name="f23" fmla="+- f21 0 f5"/>
              <a:gd name="f24" fmla="+- f20 0 f5"/>
              <a:gd name="f25" fmla="*/ f21 f17 1"/>
              <a:gd name="f26" fmla="*/ f20 f17 1"/>
              <a:gd name="f27" fmla="min f24 f23"/>
              <a:gd name="f28" fmla="*/ f27 f5 1"/>
              <a:gd name="f29" fmla="*/ f27 f6 1"/>
              <a:gd name="f30" fmla="*/ f28 1 100000"/>
              <a:gd name="f31" fmla="*/ f29 1 100000"/>
              <a:gd name="f32" fmla="+- f20 0 f31"/>
              <a:gd name="f33" fmla="*/ f30 29289 1"/>
              <a:gd name="f34" fmla="*/ f30 f17 1"/>
              <a:gd name="f35" fmla="*/ f31 f17 1"/>
              <a:gd name="f36" fmla="*/ f33 1 100000"/>
              <a:gd name="f37" fmla="+- f32 f20 0"/>
              <a:gd name="f38" fmla="*/ f32 f17 1"/>
              <a:gd name="f39" fmla="*/ f37 1 2"/>
              <a:gd name="f40" fmla="*/ f36 f17 1"/>
              <a:gd name="f41" fmla="*/ f39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0" t="f40" r="f41" b="f25"/>
            <a:pathLst>
              <a:path>
                <a:moveTo>
                  <a:pt x="f34" y="f22"/>
                </a:moveTo>
                <a:lnTo>
                  <a:pt x="f38" y="f22"/>
                </a:lnTo>
                <a:lnTo>
                  <a:pt x="f26" y="f35"/>
                </a:lnTo>
                <a:lnTo>
                  <a:pt x="f26" y="f25"/>
                </a:lnTo>
                <a:lnTo>
                  <a:pt x="f22" y="f25"/>
                </a:lnTo>
                <a:lnTo>
                  <a:pt x="f22" y="f34"/>
                </a:lnTo>
                <a:arcTo wR="f34" hR="f34" stAng="f0" swAng="f1"/>
                <a:close/>
              </a:path>
            </a:pathLst>
          </a:custGeom>
          <a:solidFill>
            <a:srgbClr val="FFFFFF"/>
          </a:solidFill>
          <a:ln w="3172">
            <a:solidFill>
              <a:srgbClr val="C0C0C0"/>
            </a:solidFill>
            <a:prstDash val="solid"/>
          </a:ln>
          <a:effectLst>
            <a:outerShdw dist="38499" dir="7499967" algn="tl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nstantia"/>
            </a:endParaRPr>
          </a:p>
        </p:txBody>
      </p:sp>
      <p:sp>
        <p:nvSpPr>
          <p:cNvPr id="3" name="Right Triangle 11"/>
          <p:cNvSpPr/>
          <p:nvPr/>
        </p:nvSpPr>
        <p:spPr>
          <a:xfrm rot="420008" flipV="1">
            <a:off x="8004136" y="5359764"/>
            <a:ext cx="155448" cy="1554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360"/>
              <a:gd name="f8" fmla="+- 0 0 -180"/>
              <a:gd name="f9" fmla="+- 0 0 -90"/>
              <a:gd name="f10" fmla="abs f3"/>
              <a:gd name="f11" fmla="abs f4"/>
              <a:gd name="f12" fmla="abs f5"/>
              <a:gd name="f13" fmla="*/ f7 f0 1"/>
              <a:gd name="f14" fmla="*/ f8 f0 1"/>
              <a:gd name="f15" fmla="*/ f9 f0 1"/>
              <a:gd name="f16" fmla="?: f10 f3 1"/>
              <a:gd name="f17" fmla="?: f11 f4 1"/>
              <a:gd name="f18" fmla="?: f12 f5 1"/>
              <a:gd name="f19" fmla="*/ f13 1 f2"/>
              <a:gd name="f20" fmla="*/ f14 1 f2"/>
              <a:gd name="f21" fmla="*/ f15 1 f2"/>
              <a:gd name="f22" fmla="*/ f16 1 21600"/>
              <a:gd name="f23" fmla="*/ f17 1 21600"/>
              <a:gd name="f24" fmla="*/ 21600 f16 1"/>
              <a:gd name="f25" fmla="*/ 21600 f17 1"/>
              <a:gd name="f26" fmla="+- f19 0 f1"/>
              <a:gd name="f27" fmla="+- f20 0 f1"/>
              <a:gd name="f28" fmla="+- f21 0 f1"/>
              <a:gd name="f29" fmla="min f23 f22"/>
              <a:gd name="f30" fmla="*/ f24 1 f18"/>
              <a:gd name="f31" fmla="*/ f25 1 f18"/>
              <a:gd name="f32" fmla="val f30"/>
              <a:gd name="f33" fmla="val f31"/>
              <a:gd name="f34" fmla="*/ f6 f29 1"/>
              <a:gd name="f35" fmla="+- f33 0 f6"/>
              <a:gd name="f36" fmla="+- f32 0 f6"/>
              <a:gd name="f37" fmla="*/ f33 f29 1"/>
              <a:gd name="f38" fmla="*/ f32 f29 1"/>
              <a:gd name="f39" fmla="*/ f35 1 2"/>
              <a:gd name="f40" fmla="*/ f36 1 2"/>
              <a:gd name="f41" fmla="*/ f36 1 12"/>
              <a:gd name="f42" fmla="*/ f35 7 1"/>
              <a:gd name="f43" fmla="*/ f36 7 1"/>
              <a:gd name="f44" fmla="*/ f35 11 1"/>
              <a:gd name="f45" fmla="+- f6 f39 0"/>
              <a:gd name="f46" fmla="+- f6 f40 0"/>
              <a:gd name="f47" fmla="*/ f42 1 12"/>
              <a:gd name="f48" fmla="*/ f43 1 12"/>
              <a:gd name="f49" fmla="*/ f44 1 12"/>
              <a:gd name="f50" fmla="*/ f41 f29 1"/>
              <a:gd name="f51" fmla="*/ f47 f29 1"/>
              <a:gd name="f52" fmla="*/ f48 f29 1"/>
              <a:gd name="f53" fmla="*/ f49 f29 1"/>
              <a:gd name="f54" fmla="*/ f46 f29 1"/>
              <a:gd name="f55" fmla="*/ f45 f2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6">
                <a:pos x="f34" y="f34"/>
              </a:cxn>
              <a:cxn ang="f27">
                <a:pos x="f34" y="f37"/>
              </a:cxn>
              <a:cxn ang="f27">
                <a:pos x="f38" y="f37"/>
              </a:cxn>
              <a:cxn ang="f28">
                <a:pos x="f54" y="f55"/>
              </a:cxn>
            </a:cxnLst>
            <a:rect l="f50" t="f51" r="f52" b="f53"/>
            <a:pathLst>
              <a:path>
                <a:moveTo>
                  <a:pt x="f34" y="f37"/>
                </a:moveTo>
                <a:lnTo>
                  <a:pt x="f34" y="f34"/>
                </a:lnTo>
                <a:lnTo>
                  <a:pt x="f38" y="f37"/>
                </a:lnTo>
                <a:close/>
              </a:path>
            </a:pathLst>
          </a:custGeom>
          <a:solidFill>
            <a:srgbClr val="FFFFFF"/>
          </a:solidFill>
          <a:ln w="12701">
            <a:solidFill>
              <a:srgbClr val="FFFFFF"/>
            </a:solidFill>
            <a:prstDash val="solid"/>
            <a:bevel/>
          </a:ln>
          <a:effectLst>
            <a:outerShdw dist="6348" dir="12898457" algn="tl">
              <a:srgbClr val="000000">
                <a:alpha val="47000"/>
              </a:srgbClr>
            </a:outerShdw>
          </a:effectLst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nstantia"/>
            </a:endParaRPr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xfrm>
            <a:off x="609603" y="1176997"/>
            <a:ext cx="2212848" cy="1582625"/>
          </a:xfrm>
        </p:spPr>
        <p:txBody>
          <a:bodyPr lIns="45720" rIns="45720" bIns="45720"/>
          <a:lstStyle>
            <a:lvl1pPr>
              <a:defRPr sz="2000" b="1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 txBox="1">
            <a:spLocks noGrp="1"/>
          </p:cNvSpPr>
          <p:nvPr>
            <p:ph type="body" idx="2"/>
          </p:nvPr>
        </p:nvSpPr>
        <p:spPr>
          <a:xfrm>
            <a:off x="609603" y="2828787"/>
            <a:ext cx="2209803" cy="2179316"/>
          </a:xfrm>
        </p:spPr>
        <p:txBody>
          <a:bodyPr lIns="64008" rIns="45720"/>
          <a:lstStyle>
            <a:lvl1pPr marL="0" indent="0">
              <a:spcBef>
                <a:spcPts val="250"/>
              </a:spcBef>
              <a:buNone/>
              <a:defRPr sz="13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443DADA-C2A9-4B99-B31D-631B43CD2B97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7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8" name="Slide Number Placeholder 6"/>
          <p:cNvSpPr txBox="1">
            <a:spLocks noGrp="1"/>
          </p:cNvSpPr>
          <p:nvPr>
            <p:ph type="sldNum" sz="quarter" idx="8"/>
          </p:nvPr>
        </p:nvSpPr>
        <p:spPr>
          <a:xfrm>
            <a:off x="8077196" y="6356351"/>
            <a:ext cx="609603" cy="365129"/>
          </a:xfrm>
        </p:spPr>
        <p:txBody>
          <a:bodyPr/>
          <a:lstStyle>
            <a:lvl1pPr>
              <a:defRPr/>
            </a:lvl1pPr>
          </a:lstStyle>
          <a:p>
            <a:pPr lvl="0"/>
            <a:fld id="{5F86693D-A8BF-489C-87C1-39624921A9F2}" type="slidenum">
              <a:t>‹#›</a:t>
            </a:fld>
            <a:endParaRPr lang="en-IE"/>
          </a:p>
        </p:txBody>
      </p:sp>
      <p:sp>
        <p:nvSpPr>
          <p:cNvPr id="9" name="Picture Placeholder 2"/>
          <p:cNvSpPr txBox="1">
            <a:spLocks noGrp="1"/>
          </p:cNvSpPr>
          <p:nvPr>
            <p:ph type="pic" idx="1"/>
          </p:nvPr>
        </p:nvSpPr>
        <p:spPr>
          <a:xfrm rot="419990">
            <a:off x="3485793" y="1199519"/>
            <a:ext cx="4617720" cy="3931920"/>
          </a:xfrm>
          <a:solidFill>
            <a:srgbClr val="5A6378"/>
          </a:solidFill>
          <a:ln w="2999">
            <a:solidFill>
              <a:srgbClr val="C0C0C0"/>
            </a:solidFill>
            <a:prstDash val="solid"/>
            <a:round/>
          </a:ln>
        </p:spPr>
        <p:txBody>
          <a:bodyPr/>
          <a:lstStyle>
            <a:lvl1pPr marL="0" indent="0">
              <a:spcBef>
                <a:spcPts val="800"/>
              </a:spcBef>
              <a:buNone/>
              <a:defRPr sz="3200"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10" name="Freeform 9"/>
          <p:cNvSpPr/>
          <p:nvPr/>
        </p:nvSpPr>
        <p:spPr>
          <a:xfrm flipV="1">
            <a:off x="-9528" y="5816598"/>
            <a:ext cx="9163046" cy="104140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772"/>
              <a:gd name="f7" fmla="val 656"/>
              <a:gd name="f8" fmla="val 6"/>
              <a:gd name="f9" fmla="val 2"/>
              <a:gd name="f10" fmla="val 2542"/>
              <a:gd name="f11" fmla="val 2746"/>
              <a:gd name="f12" fmla="val 101"/>
              <a:gd name="f13" fmla="val 3828"/>
              <a:gd name="f14" fmla="val 367"/>
              <a:gd name="f15" fmla="val 4374"/>
              <a:gd name="f16" fmla="val 4920"/>
              <a:gd name="f17" fmla="val 5526"/>
              <a:gd name="f18" fmla="val 152"/>
              <a:gd name="f19" fmla="val 5766"/>
              <a:gd name="f20" fmla="val 55"/>
              <a:gd name="f21" fmla="val 213"/>
              <a:gd name="f22" fmla="val 5670"/>
              <a:gd name="f23" fmla="val 257"/>
              <a:gd name="f24" fmla="val 5016"/>
              <a:gd name="f25" fmla="val 441"/>
              <a:gd name="f26" fmla="val 4302"/>
              <a:gd name="f27" fmla="val 439"/>
              <a:gd name="f28" fmla="val 3588"/>
              <a:gd name="f29" fmla="val 437"/>
              <a:gd name="f30" fmla="val 2205"/>
              <a:gd name="f31" fmla="val 165"/>
              <a:gd name="f32" fmla="val 1488"/>
              <a:gd name="f33" fmla="val 201"/>
              <a:gd name="f34" fmla="val 750"/>
              <a:gd name="f35" fmla="val 209"/>
              <a:gd name="f36" fmla="val 270"/>
              <a:gd name="f37" fmla="val 482"/>
              <a:gd name="f38" fmla="+- 0 0 -90"/>
              <a:gd name="f39" fmla="*/ f3 1 5772"/>
              <a:gd name="f40" fmla="*/ f4 1 656"/>
              <a:gd name="f41" fmla="+- f7 0 f5"/>
              <a:gd name="f42" fmla="+- f6 0 f5"/>
              <a:gd name="f43" fmla="*/ f38 f0 1"/>
              <a:gd name="f44" fmla="*/ f42 1 5772"/>
              <a:gd name="f45" fmla="*/ f41 1 656"/>
              <a:gd name="f46" fmla="*/ f43 1 f2"/>
              <a:gd name="f47" fmla="*/ 6 1 f44"/>
              <a:gd name="f48" fmla="*/ 2 1 f45"/>
              <a:gd name="f49" fmla="*/ 2542 1 f44"/>
              <a:gd name="f50" fmla="*/ 0 1 f45"/>
              <a:gd name="f51" fmla="*/ 4374 1 f44"/>
              <a:gd name="f52" fmla="*/ 367 1 f45"/>
              <a:gd name="f53" fmla="*/ 5766 1 f44"/>
              <a:gd name="f54" fmla="*/ 55 1 f45"/>
              <a:gd name="f55" fmla="*/ 5772 1 f44"/>
              <a:gd name="f56" fmla="*/ 213 1 f45"/>
              <a:gd name="f57" fmla="*/ 4302 1 f44"/>
              <a:gd name="f58" fmla="*/ 439 1 f45"/>
              <a:gd name="f59" fmla="*/ 1488 1 f44"/>
              <a:gd name="f60" fmla="*/ 201 1 f45"/>
              <a:gd name="f61" fmla="*/ 0 1 f44"/>
              <a:gd name="f62" fmla="*/ 656 1 f45"/>
              <a:gd name="f63" fmla="+- f46 0 f1"/>
              <a:gd name="f64" fmla="*/ f61 f39 1"/>
              <a:gd name="f65" fmla="*/ f55 f39 1"/>
              <a:gd name="f66" fmla="*/ f62 f40 1"/>
              <a:gd name="f67" fmla="*/ f50 f40 1"/>
              <a:gd name="f68" fmla="*/ f47 f39 1"/>
              <a:gd name="f69" fmla="*/ f48 f40 1"/>
              <a:gd name="f70" fmla="*/ f49 f39 1"/>
              <a:gd name="f71" fmla="*/ f51 f39 1"/>
              <a:gd name="f72" fmla="*/ f52 f40 1"/>
              <a:gd name="f73" fmla="*/ f53 f39 1"/>
              <a:gd name="f74" fmla="*/ f54 f40 1"/>
              <a:gd name="f75" fmla="*/ f56 f40 1"/>
              <a:gd name="f76" fmla="*/ f57 f39 1"/>
              <a:gd name="f77" fmla="*/ f58 f40 1"/>
              <a:gd name="f78" fmla="*/ f59 f39 1"/>
              <a:gd name="f79" fmla="*/ f60 f4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3">
                <a:pos x="f68" y="f69"/>
              </a:cxn>
              <a:cxn ang="f63">
                <a:pos x="f70" y="f67"/>
              </a:cxn>
              <a:cxn ang="f63">
                <a:pos x="f71" y="f72"/>
              </a:cxn>
              <a:cxn ang="f63">
                <a:pos x="f73" y="f74"/>
              </a:cxn>
              <a:cxn ang="f63">
                <a:pos x="f65" y="f75"/>
              </a:cxn>
              <a:cxn ang="f63">
                <a:pos x="f76" y="f77"/>
              </a:cxn>
              <a:cxn ang="f63">
                <a:pos x="f78" y="f79"/>
              </a:cxn>
              <a:cxn ang="f63">
                <a:pos x="f64" y="f66"/>
              </a:cxn>
              <a:cxn ang="f63">
                <a:pos x="f68" y="f69"/>
              </a:cxn>
            </a:cxnLst>
            <a:rect l="f64" t="f67" r="f65" b="f66"/>
            <a:pathLst>
              <a:path w="5772" h="656">
                <a:moveTo>
                  <a:pt x="f8" y="f9"/>
                </a:moveTo>
                <a:lnTo>
                  <a:pt x="f10" y="f5"/>
                </a:lnTo>
                <a:cubicBezTo>
                  <a:pt x="f11" y="f12"/>
                  <a:pt x="f13" y="f14"/>
                  <a:pt x="f15" y="f14"/>
                </a:cubicBezTo>
                <a:cubicBezTo>
                  <a:pt x="f16" y="f14"/>
                  <a:pt x="f17" y="f18"/>
                  <a:pt x="f19" y="f20"/>
                </a:cubicBezTo>
                <a:lnTo>
                  <a:pt x="f6" y="f21"/>
                </a:ln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5" y="f7"/>
                </a:cubicBezTo>
                <a:lnTo>
                  <a:pt x="f8" y="f9"/>
                </a:lnTo>
                <a:close/>
              </a:path>
            </a:pathLst>
          </a:custGeom>
          <a:gradFill>
            <a:gsLst>
              <a:gs pos="0">
                <a:srgbClr val="3C899D">
                  <a:alpha val="45000"/>
                </a:srgbClr>
              </a:gs>
              <a:gs pos="100000">
                <a:srgbClr val="EF435B">
                  <a:alpha val="55000"/>
                </a:srgbClr>
              </a:gs>
            </a:gsLst>
            <a:lin ang="5400000"/>
          </a:gradFill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nstantia"/>
            </a:endParaRPr>
          </a:p>
        </p:txBody>
      </p:sp>
      <p:sp>
        <p:nvSpPr>
          <p:cNvPr id="11" name="Freeform 10"/>
          <p:cNvSpPr/>
          <p:nvPr/>
        </p:nvSpPr>
        <p:spPr>
          <a:xfrm flipV="1">
            <a:off x="4381503" y="6219821"/>
            <a:ext cx="4762496" cy="63817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000"/>
              <a:gd name="f7" fmla="val 595"/>
              <a:gd name="f8" fmla="val 174"/>
              <a:gd name="f9" fmla="val 102"/>
              <a:gd name="f10" fmla="val 1168"/>
              <a:gd name="f11" fmla="val 533"/>
              <a:gd name="f12" fmla="val 1668"/>
              <a:gd name="f13" fmla="val 564"/>
              <a:gd name="f14" fmla="val 2168"/>
              <a:gd name="f15" fmla="val 2778"/>
              <a:gd name="f16" fmla="val 279"/>
              <a:gd name="f17" fmla="val 186"/>
              <a:gd name="f18" fmla="val 6"/>
              <a:gd name="f19" fmla="+- 0 0 -90"/>
              <a:gd name="f20" fmla="*/ f3 1 3000"/>
              <a:gd name="f21" fmla="*/ f4 1 595"/>
              <a:gd name="f22" fmla="+- f7 0 f5"/>
              <a:gd name="f23" fmla="+- f6 0 f5"/>
              <a:gd name="f24" fmla="*/ f19 f0 1"/>
              <a:gd name="f25" fmla="*/ f23 1 3000"/>
              <a:gd name="f26" fmla="*/ f22 1 595"/>
              <a:gd name="f27" fmla="*/ f24 1 f2"/>
              <a:gd name="f28" fmla="*/ 0 1 f25"/>
              <a:gd name="f29" fmla="*/ 0 1 f26"/>
              <a:gd name="f30" fmla="*/ 1668 1 f25"/>
              <a:gd name="f31" fmla="*/ 564 1 f26"/>
              <a:gd name="f32" fmla="*/ 3000 1 f25"/>
              <a:gd name="f33" fmla="*/ 186 1 f26"/>
              <a:gd name="f34" fmla="*/ 6 1 f26"/>
              <a:gd name="f35" fmla="*/ 595 1 f26"/>
              <a:gd name="f36" fmla="+- f27 0 f1"/>
              <a:gd name="f37" fmla="*/ f28 f20 1"/>
              <a:gd name="f38" fmla="*/ f32 f20 1"/>
              <a:gd name="f39" fmla="*/ f35 f21 1"/>
              <a:gd name="f40" fmla="*/ f29 f21 1"/>
              <a:gd name="f41" fmla="*/ f30 f20 1"/>
              <a:gd name="f42" fmla="*/ f31 f21 1"/>
              <a:gd name="f43" fmla="*/ f33 f21 1"/>
              <a:gd name="f44" fmla="*/ f34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6">
                <a:pos x="f37" y="f40"/>
              </a:cxn>
              <a:cxn ang="f36">
                <a:pos x="f41" y="f42"/>
              </a:cxn>
              <a:cxn ang="f36">
                <a:pos x="f38" y="f43"/>
              </a:cxn>
              <a:cxn ang="f36">
                <a:pos x="f38" y="f44"/>
              </a:cxn>
              <a:cxn ang="f36">
                <a:pos x="f37" y="f40"/>
              </a:cxn>
            </a:cxnLst>
            <a:rect l="f37" t="f40" r="f38" b="f39"/>
            <a:pathLst>
              <a:path w="3000" h="595">
                <a:moveTo>
                  <a:pt x="f5" y="f5"/>
                </a:moveTo>
                <a:cubicBezTo>
                  <a:pt x="f8" y="f9"/>
                  <a:pt x="f10" y="f11"/>
                  <a:pt x="f12" y="f13"/>
                </a:cubicBezTo>
                <a:cubicBezTo>
                  <a:pt x="f14" y="f7"/>
                  <a:pt x="f15" y="f16"/>
                  <a:pt x="f6" y="f17"/>
                </a:cubicBezTo>
                <a:lnTo>
                  <a:pt x="f6" y="f18"/>
                </a:lnTo>
                <a:lnTo>
                  <a:pt x="f5" y="f5"/>
                </a:lnTo>
                <a:close/>
              </a:path>
            </a:pathLst>
          </a:custGeom>
          <a:gradFill>
            <a:gsLst>
              <a:gs pos="0">
                <a:srgbClr val="B64050">
                  <a:alpha val="30000"/>
                </a:srgbClr>
              </a:gs>
              <a:gs pos="100000">
                <a:srgbClr val="40AAC7">
                  <a:alpha val="45000"/>
                </a:srgbClr>
              </a:gs>
            </a:gsLst>
            <a:lin ang="5400000"/>
          </a:gradFill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876827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/>
          <p:nvPr/>
        </p:nvSpPr>
        <p:spPr>
          <a:xfrm>
            <a:off x="-9528" y="-7141"/>
            <a:ext cx="9163046" cy="104140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5772"/>
              <a:gd name="f7" fmla="val 656"/>
              <a:gd name="f8" fmla="val 6"/>
              <a:gd name="f9" fmla="val 2"/>
              <a:gd name="f10" fmla="val 2542"/>
              <a:gd name="f11" fmla="val 2746"/>
              <a:gd name="f12" fmla="val 101"/>
              <a:gd name="f13" fmla="val 3828"/>
              <a:gd name="f14" fmla="val 367"/>
              <a:gd name="f15" fmla="val 4374"/>
              <a:gd name="f16" fmla="val 4920"/>
              <a:gd name="f17" fmla="val 5526"/>
              <a:gd name="f18" fmla="val 152"/>
              <a:gd name="f19" fmla="val 5766"/>
              <a:gd name="f20" fmla="val 55"/>
              <a:gd name="f21" fmla="val 213"/>
              <a:gd name="f22" fmla="val 5670"/>
              <a:gd name="f23" fmla="val 257"/>
              <a:gd name="f24" fmla="val 5016"/>
              <a:gd name="f25" fmla="val 441"/>
              <a:gd name="f26" fmla="val 4302"/>
              <a:gd name="f27" fmla="val 439"/>
              <a:gd name="f28" fmla="val 3588"/>
              <a:gd name="f29" fmla="val 437"/>
              <a:gd name="f30" fmla="val 2205"/>
              <a:gd name="f31" fmla="val 165"/>
              <a:gd name="f32" fmla="val 1488"/>
              <a:gd name="f33" fmla="val 201"/>
              <a:gd name="f34" fmla="val 750"/>
              <a:gd name="f35" fmla="val 209"/>
              <a:gd name="f36" fmla="val 270"/>
              <a:gd name="f37" fmla="val 482"/>
              <a:gd name="f38" fmla="+- 0 0 -90"/>
              <a:gd name="f39" fmla="*/ f3 1 5772"/>
              <a:gd name="f40" fmla="*/ f4 1 656"/>
              <a:gd name="f41" fmla="+- f7 0 f5"/>
              <a:gd name="f42" fmla="+- f6 0 f5"/>
              <a:gd name="f43" fmla="*/ f38 f0 1"/>
              <a:gd name="f44" fmla="*/ f42 1 5772"/>
              <a:gd name="f45" fmla="*/ f41 1 656"/>
              <a:gd name="f46" fmla="*/ f43 1 f2"/>
              <a:gd name="f47" fmla="*/ 6 1 f44"/>
              <a:gd name="f48" fmla="*/ 2 1 f45"/>
              <a:gd name="f49" fmla="*/ 2542 1 f44"/>
              <a:gd name="f50" fmla="*/ 0 1 f45"/>
              <a:gd name="f51" fmla="*/ 4374 1 f44"/>
              <a:gd name="f52" fmla="*/ 367 1 f45"/>
              <a:gd name="f53" fmla="*/ 5766 1 f44"/>
              <a:gd name="f54" fmla="*/ 55 1 f45"/>
              <a:gd name="f55" fmla="*/ 5772 1 f44"/>
              <a:gd name="f56" fmla="*/ 213 1 f45"/>
              <a:gd name="f57" fmla="*/ 4302 1 f44"/>
              <a:gd name="f58" fmla="*/ 439 1 f45"/>
              <a:gd name="f59" fmla="*/ 1488 1 f44"/>
              <a:gd name="f60" fmla="*/ 201 1 f45"/>
              <a:gd name="f61" fmla="*/ 0 1 f44"/>
              <a:gd name="f62" fmla="*/ 656 1 f45"/>
              <a:gd name="f63" fmla="+- f46 0 f1"/>
              <a:gd name="f64" fmla="*/ f61 f39 1"/>
              <a:gd name="f65" fmla="*/ f55 f39 1"/>
              <a:gd name="f66" fmla="*/ f62 f40 1"/>
              <a:gd name="f67" fmla="*/ f50 f40 1"/>
              <a:gd name="f68" fmla="*/ f47 f39 1"/>
              <a:gd name="f69" fmla="*/ f48 f40 1"/>
              <a:gd name="f70" fmla="*/ f49 f39 1"/>
              <a:gd name="f71" fmla="*/ f51 f39 1"/>
              <a:gd name="f72" fmla="*/ f52 f40 1"/>
              <a:gd name="f73" fmla="*/ f53 f39 1"/>
              <a:gd name="f74" fmla="*/ f54 f40 1"/>
              <a:gd name="f75" fmla="*/ f56 f40 1"/>
              <a:gd name="f76" fmla="*/ f57 f39 1"/>
              <a:gd name="f77" fmla="*/ f58 f40 1"/>
              <a:gd name="f78" fmla="*/ f59 f39 1"/>
              <a:gd name="f79" fmla="*/ f60 f4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63">
                <a:pos x="f68" y="f69"/>
              </a:cxn>
              <a:cxn ang="f63">
                <a:pos x="f70" y="f67"/>
              </a:cxn>
              <a:cxn ang="f63">
                <a:pos x="f71" y="f72"/>
              </a:cxn>
              <a:cxn ang="f63">
                <a:pos x="f73" y="f74"/>
              </a:cxn>
              <a:cxn ang="f63">
                <a:pos x="f65" y="f75"/>
              </a:cxn>
              <a:cxn ang="f63">
                <a:pos x="f76" y="f77"/>
              </a:cxn>
              <a:cxn ang="f63">
                <a:pos x="f78" y="f79"/>
              </a:cxn>
              <a:cxn ang="f63">
                <a:pos x="f64" y="f66"/>
              </a:cxn>
              <a:cxn ang="f63">
                <a:pos x="f68" y="f69"/>
              </a:cxn>
            </a:cxnLst>
            <a:rect l="f64" t="f67" r="f65" b="f66"/>
            <a:pathLst>
              <a:path w="5772" h="656">
                <a:moveTo>
                  <a:pt x="f8" y="f9"/>
                </a:moveTo>
                <a:lnTo>
                  <a:pt x="f10" y="f5"/>
                </a:lnTo>
                <a:cubicBezTo>
                  <a:pt x="f11" y="f12"/>
                  <a:pt x="f13" y="f14"/>
                  <a:pt x="f15" y="f14"/>
                </a:cubicBezTo>
                <a:cubicBezTo>
                  <a:pt x="f16" y="f14"/>
                  <a:pt x="f17" y="f18"/>
                  <a:pt x="f19" y="f20"/>
                </a:cubicBezTo>
                <a:lnTo>
                  <a:pt x="f6" y="f21"/>
                </a:ln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5" y="f7"/>
                </a:cubicBezTo>
                <a:lnTo>
                  <a:pt x="f8" y="f9"/>
                </a:lnTo>
                <a:close/>
              </a:path>
            </a:pathLst>
          </a:custGeom>
          <a:gradFill>
            <a:gsLst>
              <a:gs pos="0">
                <a:srgbClr val="3C899D">
                  <a:alpha val="45000"/>
                </a:srgbClr>
              </a:gs>
              <a:gs pos="100000">
                <a:srgbClr val="EF435B">
                  <a:alpha val="55000"/>
                </a:srgbClr>
              </a:gs>
            </a:gsLst>
            <a:lin ang="5400000"/>
          </a:gradFill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nstantia"/>
            </a:endParaRPr>
          </a:p>
        </p:txBody>
      </p:sp>
      <p:sp>
        <p:nvSpPr>
          <p:cNvPr id="3" name="Freeform 7"/>
          <p:cNvSpPr/>
          <p:nvPr/>
        </p:nvSpPr>
        <p:spPr>
          <a:xfrm>
            <a:off x="4381503" y="-7141"/>
            <a:ext cx="4762496" cy="63817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000"/>
              <a:gd name="f7" fmla="val 595"/>
              <a:gd name="f8" fmla="val 174"/>
              <a:gd name="f9" fmla="val 102"/>
              <a:gd name="f10" fmla="val 1168"/>
              <a:gd name="f11" fmla="val 533"/>
              <a:gd name="f12" fmla="val 1668"/>
              <a:gd name="f13" fmla="val 564"/>
              <a:gd name="f14" fmla="val 2168"/>
              <a:gd name="f15" fmla="val 2778"/>
              <a:gd name="f16" fmla="val 279"/>
              <a:gd name="f17" fmla="val 186"/>
              <a:gd name="f18" fmla="val 6"/>
              <a:gd name="f19" fmla="+- 0 0 -90"/>
              <a:gd name="f20" fmla="*/ f3 1 3000"/>
              <a:gd name="f21" fmla="*/ f4 1 595"/>
              <a:gd name="f22" fmla="+- f7 0 f5"/>
              <a:gd name="f23" fmla="+- f6 0 f5"/>
              <a:gd name="f24" fmla="*/ f19 f0 1"/>
              <a:gd name="f25" fmla="*/ f23 1 3000"/>
              <a:gd name="f26" fmla="*/ f22 1 595"/>
              <a:gd name="f27" fmla="*/ f24 1 f2"/>
              <a:gd name="f28" fmla="*/ 0 1 f25"/>
              <a:gd name="f29" fmla="*/ 0 1 f26"/>
              <a:gd name="f30" fmla="*/ 1668 1 f25"/>
              <a:gd name="f31" fmla="*/ 564 1 f26"/>
              <a:gd name="f32" fmla="*/ 3000 1 f25"/>
              <a:gd name="f33" fmla="*/ 186 1 f26"/>
              <a:gd name="f34" fmla="*/ 6 1 f26"/>
              <a:gd name="f35" fmla="*/ 595 1 f26"/>
              <a:gd name="f36" fmla="+- f27 0 f1"/>
              <a:gd name="f37" fmla="*/ f28 f20 1"/>
              <a:gd name="f38" fmla="*/ f32 f20 1"/>
              <a:gd name="f39" fmla="*/ f35 f21 1"/>
              <a:gd name="f40" fmla="*/ f29 f21 1"/>
              <a:gd name="f41" fmla="*/ f30 f20 1"/>
              <a:gd name="f42" fmla="*/ f31 f21 1"/>
              <a:gd name="f43" fmla="*/ f33 f21 1"/>
              <a:gd name="f44" fmla="*/ f34 f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6">
                <a:pos x="f37" y="f40"/>
              </a:cxn>
              <a:cxn ang="f36">
                <a:pos x="f41" y="f42"/>
              </a:cxn>
              <a:cxn ang="f36">
                <a:pos x="f38" y="f43"/>
              </a:cxn>
              <a:cxn ang="f36">
                <a:pos x="f38" y="f44"/>
              </a:cxn>
              <a:cxn ang="f36">
                <a:pos x="f37" y="f40"/>
              </a:cxn>
            </a:cxnLst>
            <a:rect l="f37" t="f40" r="f38" b="f39"/>
            <a:pathLst>
              <a:path w="3000" h="595">
                <a:moveTo>
                  <a:pt x="f5" y="f5"/>
                </a:moveTo>
                <a:cubicBezTo>
                  <a:pt x="f8" y="f9"/>
                  <a:pt x="f10" y="f11"/>
                  <a:pt x="f12" y="f13"/>
                </a:cubicBezTo>
                <a:cubicBezTo>
                  <a:pt x="f14" y="f7"/>
                  <a:pt x="f15" y="f16"/>
                  <a:pt x="f6" y="f17"/>
                </a:cubicBezTo>
                <a:lnTo>
                  <a:pt x="f6" y="f18"/>
                </a:lnTo>
                <a:lnTo>
                  <a:pt x="f5" y="f5"/>
                </a:lnTo>
                <a:close/>
              </a:path>
            </a:pathLst>
          </a:custGeom>
          <a:gradFill>
            <a:gsLst>
              <a:gs pos="0">
                <a:srgbClr val="B64050">
                  <a:alpha val="30000"/>
                </a:srgbClr>
              </a:gs>
              <a:gs pos="100000">
                <a:srgbClr val="40AAC7">
                  <a:alpha val="45000"/>
                </a:srgbClr>
              </a:gs>
            </a:gsLst>
            <a:lin ang="5400000"/>
          </a:gradFill>
          <a:ln>
            <a:noFill/>
            <a:prstDash val="solid"/>
          </a:ln>
        </p:spPr>
        <p:txBody>
          <a:bodyPr vert="horz" wrap="squar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Constantia"/>
            </a:endParaRPr>
          </a:p>
        </p:txBody>
      </p:sp>
      <p:sp>
        <p:nvSpPr>
          <p:cNvPr id="4" name="Title Placeholder 8"/>
          <p:cNvSpPr txBox="1"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45720" rIns="0" bIns="0" anchor="b" anchorCtr="0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" name="Text Placeholder 29"/>
          <p:cNvSpPr txBox="1">
            <a:spLocks noGrp="1"/>
          </p:cNvSpPr>
          <p:nvPr>
            <p:ph type="body" idx="1"/>
          </p:nvPr>
        </p:nvSpPr>
        <p:spPr>
          <a:xfrm>
            <a:off x="457200" y="1935483"/>
            <a:ext cx="8229600" cy="43891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9"/>
          <p:cNvSpPr txBox="1">
            <a:spLocks noGrp="1"/>
          </p:cNvSpPr>
          <p:nvPr>
            <p:ph type="dt" sz="half" idx="2"/>
          </p:nvPr>
        </p:nvSpPr>
        <p:spPr>
          <a:xfrm>
            <a:off x="457200" y="6356351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0" i="0" u="none" strike="noStrike" kern="1200" cap="none" spc="0" baseline="0">
                <a:solidFill>
                  <a:srgbClr val="CACACC"/>
                </a:solidFill>
                <a:uFillTx/>
                <a:latin typeface="Constantia"/>
              </a:defRPr>
            </a:lvl1pPr>
          </a:lstStyle>
          <a:p>
            <a:pPr lvl="0"/>
            <a:fld id="{4CED99DD-7EA7-4788-B78E-D9215DEE4A86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7" name="Footer Placeholder 21"/>
          <p:cNvSpPr txBox="1">
            <a:spLocks noGrp="1"/>
          </p:cNvSpPr>
          <p:nvPr>
            <p:ph type="ftr" sz="quarter" idx="3"/>
          </p:nvPr>
        </p:nvSpPr>
        <p:spPr>
          <a:xfrm>
            <a:off x="2667003" y="6356351"/>
            <a:ext cx="3352803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0" i="0" u="none" strike="noStrike" kern="1200" cap="none" spc="0" baseline="0">
                <a:solidFill>
                  <a:srgbClr val="CACACC"/>
                </a:solidFill>
                <a:uFillTx/>
                <a:latin typeface="Constantia"/>
              </a:defRPr>
            </a:lvl1pPr>
          </a:lstStyle>
          <a:p>
            <a:pPr lvl="0"/>
            <a:endParaRPr lang="en-IE"/>
          </a:p>
        </p:txBody>
      </p:sp>
      <p:sp>
        <p:nvSpPr>
          <p:cNvPr id="8" name="Slide Number Placeholder 17"/>
          <p:cNvSpPr txBox="1">
            <a:spLocks noGrp="1"/>
          </p:cNvSpPr>
          <p:nvPr>
            <p:ph type="sldNum" sz="quarter" idx="4"/>
          </p:nvPr>
        </p:nvSpPr>
        <p:spPr>
          <a:xfrm>
            <a:off x="7924803" y="6356351"/>
            <a:ext cx="7619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anchor="b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0" i="0" u="none" strike="noStrike" kern="1200" cap="none" spc="0" baseline="0">
                <a:solidFill>
                  <a:srgbClr val="CACACC"/>
                </a:solidFill>
                <a:uFillTx/>
                <a:latin typeface="Constantia"/>
              </a:defRPr>
            </a:lvl1pPr>
          </a:lstStyle>
          <a:p>
            <a:pPr lvl="0"/>
            <a:fld id="{EEB40B5B-D2B4-4969-AA7B-253AA2AB514D}" type="slidenum">
              <a:t>‹#›</a:t>
            </a:fld>
            <a:endParaRPr lang="en-IE"/>
          </a:p>
        </p:txBody>
      </p:sp>
      <p:grpSp>
        <p:nvGrpSpPr>
          <p:cNvPr id="9" name="Group 1"/>
          <p:cNvGrpSpPr/>
          <p:nvPr/>
        </p:nvGrpSpPr>
        <p:grpSpPr>
          <a:xfrm>
            <a:off x="-19019" y="202411"/>
            <a:ext cx="9180547" cy="649224"/>
            <a:chOff x="-19019" y="202411"/>
            <a:chExt cx="9180547" cy="649224"/>
          </a:xfrm>
        </p:grpSpPr>
        <p:sp>
          <p:nvSpPr>
            <p:cNvPr id="10" name="Freeform 11"/>
            <p:cNvSpPr/>
            <p:nvPr/>
          </p:nvSpPr>
          <p:spPr>
            <a:xfrm rot="21435692">
              <a:off x="-19019" y="202411"/>
              <a:ext cx="9163046" cy="649224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72"/>
                <a:gd name="f7" fmla="val 1055"/>
                <a:gd name="f8" fmla="val 966"/>
                <a:gd name="f9" fmla="val 282"/>
                <a:gd name="f10" fmla="val 738"/>
                <a:gd name="f11" fmla="val 923"/>
                <a:gd name="f12" fmla="val 275"/>
                <a:gd name="f13" fmla="val 1608"/>
                <a:gd name="f14" fmla="val 2293"/>
                <a:gd name="f15" fmla="val 289"/>
                <a:gd name="f16" fmla="val 3416"/>
                <a:gd name="f17" fmla="val 4110"/>
                <a:gd name="f18" fmla="val 1008"/>
                <a:gd name="f19" fmla="val 4804"/>
                <a:gd name="f20" fmla="val 961"/>
                <a:gd name="f21" fmla="val 5426"/>
                <a:gd name="f22" fmla="val 210"/>
                <a:gd name="f23" fmla="+- 0 0 -90"/>
                <a:gd name="f24" fmla="*/ f3 1 5772"/>
                <a:gd name="f25" fmla="*/ f4 1 1055"/>
                <a:gd name="f26" fmla="+- f7 0 f5"/>
                <a:gd name="f27" fmla="+- f6 0 f5"/>
                <a:gd name="f28" fmla="*/ f23 f0 1"/>
                <a:gd name="f29" fmla="*/ f27 1 5772"/>
                <a:gd name="f30" fmla="*/ f26 1 1055"/>
                <a:gd name="f31" fmla="*/ f28 1 f2"/>
                <a:gd name="f32" fmla="*/ 0 1 f29"/>
                <a:gd name="f33" fmla="*/ 966 1 f30"/>
                <a:gd name="f34" fmla="*/ 1608 1 f29"/>
                <a:gd name="f35" fmla="*/ 282 1 f30"/>
                <a:gd name="f36" fmla="*/ 4110 1 f29"/>
                <a:gd name="f37" fmla="*/ 1008 1 f30"/>
                <a:gd name="f38" fmla="*/ 5772 1 f29"/>
                <a:gd name="f39" fmla="*/ 0 1 f30"/>
                <a:gd name="f40" fmla="*/ 1055 1 f30"/>
                <a:gd name="f41" fmla="+- f31 0 f1"/>
                <a:gd name="f42" fmla="*/ f32 f24 1"/>
                <a:gd name="f43" fmla="*/ f38 f24 1"/>
                <a:gd name="f44" fmla="*/ f40 f25 1"/>
                <a:gd name="f45" fmla="*/ f39 f25 1"/>
                <a:gd name="f46" fmla="*/ f33 f25 1"/>
                <a:gd name="f47" fmla="*/ f34 f24 1"/>
                <a:gd name="f48" fmla="*/ f35 f25 1"/>
                <a:gd name="f49" fmla="*/ f36 f24 1"/>
                <a:gd name="f50" fmla="*/ f37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1">
                  <a:pos x="f42" y="f46"/>
                </a:cxn>
                <a:cxn ang="f41">
                  <a:pos x="f47" y="f48"/>
                </a:cxn>
                <a:cxn ang="f41">
                  <a:pos x="f49" y="f50"/>
                </a:cxn>
                <a:cxn ang="f41">
                  <a:pos x="f43" y="f45"/>
                </a:cxn>
              </a:cxnLst>
              <a:rect l="f42" t="f45" r="f43" b="f44"/>
              <a:pathLst>
                <a:path w="5772" h="1055">
                  <a:moveTo>
                    <a:pt x="f5" y="f8"/>
                  </a:moveTo>
                  <a:cubicBezTo>
                    <a:pt x="f9" y="f10"/>
                    <a:pt x="f11" y="f12"/>
                    <a:pt x="f13" y="f9"/>
                  </a:cubicBezTo>
                  <a:cubicBezTo>
                    <a:pt x="f14" y="f15"/>
                    <a:pt x="f16" y="f7"/>
                    <a:pt x="f17" y="f18"/>
                  </a:cubicBezTo>
                  <a:cubicBezTo>
                    <a:pt x="f19" y="f20"/>
                    <a:pt x="f21" y="f22"/>
                    <a:pt x="f6" y="f5"/>
                  </a:cubicBezTo>
                </a:path>
              </a:pathLst>
            </a:custGeom>
            <a:noFill/>
            <a:ln w="10799">
              <a:solidFill>
                <a:srgbClr val="549FB3">
                  <a:alpha val="56000"/>
                </a:srgbClr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1200" cap="none" spc="0" baseline="0">
                <a:solidFill>
                  <a:srgbClr val="FFFFFF"/>
                </a:solidFill>
                <a:uFillTx/>
                <a:latin typeface="Constantia"/>
              </a:endParaRPr>
            </a:p>
          </p:txBody>
        </p:sp>
        <p:sp>
          <p:nvSpPr>
            <p:cNvPr id="11" name="Freeform 12"/>
            <p:cNvSpPr/>
            <p:nvPr/>
          </p:nvSpPr>
          <p:spPr>
            <a:xfrm rot="21435692">
              <a:off x="-14283" y="275865"/>
              <a:ext cx="9175811" cy="53035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766"/>
                <a:gd name="f7" fmla="val 854"/>
                <a:gd name="f8" fmla="val 732"/>
                <a:gd name="f9" fmla="val 273"/>
                <a:gd name="f10" fmla="val 647"/>
                <a:gd name="f11" fmla="val 951"/>
                <a:gd name="f12" fmla="val 214"/>
                <a:gd name="f13" fmla="val 1638"/>
                <a:gd name="f14" fmla="val 228"/>
                <a:gd name="f15" fmla="val 2325"/>
                <a:gd name="f16" fmla="val 242"/>
                <a:gd name="f17" fmla="val 3434"/>
                <a:gd name="f18" fmla="val 4122"/>
                <a:gd name="f19" fmla="val 816"/>
                <a:gd name="f20" fmla="val 4810"/>
                <a:gd name="f21" fmla="val 778"/>
                <a:gd name="f22" fmla="val 5424"/>
                <a:gd name="f23" fmla="val 170"/>
                <a:gd name="f24" fmla="+- 0 0 -90"/>
                <a:gd name="f25" fmla="*/ f3 1 5766"/>
                <a:gd name="f26" fmla="*/ f4 1 854"/>
                <a:gd name="f27" fmla="+- f7 0 f5"/>
                <a:gd name="f28" fmla="+- f6 0 f5"/>
                <a:gd name="f29" fmla="*/ f24 f0 1"/>
                <a:gd name="f30" fmla="*/ f28 1 5766"/>
                <a:gd name="f31" fmla="*/ f27 1 854"/>
                <a:gd name="f32" fmla="*/ f29 1 f2"/>
                <a:gd name="f33" fmla="*/ 0 1 f30"/>
                <a:gd name="f34" fmla="*/ 732 1 f31"/>
                <a:gd name="f35" fmla="*/ 1638 1 f30"/>
                <a:gd name="f36" fmla="*/ 228 1 f31"/>
                <a:gd name="f37" fmla="*/ 4122 1 f30"/>
                <a:gd name="f38" fmla="*/ 816 1 f31"/>
                <a:gd name="f39" fmla="*/ 5766 1 f30"/>
                <a:gd name="f40" fmla="*/ 0 1 f31"/>
                <a:gd name="f41" fmla="*/ 854 1 f31"/>
                <a:gd name="f42" fmla="+- f32 0 f1"/>
                <a:gd name="f43" fmla="*/ f33 f25 1"/>
                <a:gd name="f44" fmla="*/ f39 f25 1"/>
                <a:gd name="f45" fmla="*/ f41 f26 1"/>
                <a:gd name="f46" fmla="*/ f40 f26 1"/>
                <a:gd name="f47" fmla="*/ f34 f26 1"/>
                <a:gd name="f48" fmla="*/ f35 f25 1"/>
                <a:gd name="f49" fmla="*/ f36 f26 1"/>
                <a:gd name="f50" fmla="*/ f37 f25 1"/>
                <a:gd name="f51" fmla="*/ f38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2">
                  <a:pos x="f43" y="f47"/>
                </a:cxn>
                <a:cxn ang="f42">
                  <a:pos x="f48" y="f49"/>
                </a:cxn>
                <a:cxn ang="f42">
                  <a:pos x="f50" y="f51"/>
                </a:cxn>
                <a:cxn ang="f42">
                  <a:pos x="f44" y="f46"/>
                </a:cxn>
              </a:cxnLst>
              <a:rect l="f43" t="f46" r="f44" b="f45"/>
              <a:pathLst>
                <a:path w="5766" h="854">
                  <a:moveTo>
                    <a:pt x="f5" y="f8"/>
                  </a:moveTo>
                  <a:cubicBezTo>
                    <a:pt x="f9" y="f10"/>
                    <a:pt x="f11" y="f12"/>
                    <a:pt x="f13" y="f14"/>
                  </a:cubicBezTo>
                  <a:cubicBezTo>
                    <a:pt x="f15" y="f16"/>
                    <a:pt x="f17" y="f7"/>
                    <a:pt x="f18" y="f19"/>
                  </a:cubicBezTo>
                  <a:cubicBezTo>
                    <a:pt x="f20" y="f21"/>
                    <a:pt x="f22" y="f23"/>
                    <a:pt x="f6" y="f5"/>
                  </a:cubicBezTo>
                </a:path>
              </a:pathLst>
            </a:custGeom>
            <a:noFill/>
            <a:ln w="9528">
              <a:solidFill>
                <a:srgbClr val="60B5CC">
                  <a:alpha val="56000"/>
                </a:srgbClr>
              </a:solidFill>
              <a:prstDash val="solid"/>
              <a:round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1200" cap="none" spc="0" baseline="0">
                <a:solidFill>
                  <a:srgbClr val="FFFFFF"/>
                </a:solidFill>
                <a:uFillTx/>
                <a:latin typeface="Constantia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l" defTabSz="9144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5000" b="0" i="0" u="none" strike="noStrike" kern="1200" cap="none" spc="0" baseline="0">
          <a:solidFill>
            <a:srgbClr val="D4D4D6"/>
          </a:solidFill>
          <a:uFillTx/>
          <a:latin typeface="Calibri"/>
        </a:defRPr>
      </a:lvl1pPr>
    </p:titleStyle>
    <p:bodyStyle>
      <a:lvl1pPr marL="274320" marR="0" lvl="0" indent="-274320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Clr>
          <a:srgbClr val="E66C7D"/>
        </a:buClr>
        <a:buSzPct val="95000"/>
        <a:buFont typeface="Wingdings 2"/>
        <a:buChar char=""/>
        <a:tabLst/>
        <a:defRPr lang="en-US" sz="2600" b="0" i="0" u="none" strike="noStrike" kern="1200" cap="none" spc="0" baseline="0">
          <a:solidFill>
            <a:srgbClr val="FFFFFF"/>
          </a:solidFill>
          <a:uFillTx/>
          <a:latin typeface="Constantia"/>
        </a:defRPr>
      </a:lvl1pPr>
      <a:lvl2pPr marL="640080" marR="0" lvl="1" indent="-246888" algn="l" defTabSz="914400" rtl="0" fontAlgn="auto" hangingPunct="1">
        <a:lnSpc>
          <a:spcPct val="100000"/>
        </a:lnSpc>
        <a:spcBef>
          <a:spcPts val="600"/>
        </a:spcBef>
        <a:spcAft>
          <a:spcPts val="0"/>
        </a:spcAft>
        <a:buClr>
          <a:srgbClr val="F0AD00"/>
        </a:buClr>
        <a:buSzPct val="85000"/>
        <a:buFont typeface="Wingdings 2"/>
        <a:buChar char=""/>
        <a:tabLst/>
        <a:defRPr lang="en-US" sz="2400" b="0" i="0" u="none" strike="noStrike" kern="1200" cap="none" spc="0" baseline="0">
          <a:solidFill>
            <a:srgbClr val="FFFFFF"/>
          </a:solidFill>
          <a:uFillTx/>
          <a:latin typeface="Constantia"/>
        </a:defRPr>
      </a:lvl2pPr>
      <a:lvl3pPr marL="914400" marR="0" lvl="2" indent="-246888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Clr>
          <a:srgbClr val="60B5CC"/>
        </a:buClr>
        <a:buSzPct val="70000"/>
        <a:buFont typeface="Wingdings 2"/>
        <a:buChar char=""/>
        <a:tabLst/>
        <a:defRPr lang="en-US" sz="2100" b="0" i="0" u="none" strike="noStrike" kern="1200" cap="none" spc="0" baseline="0">
          <a:solidFill>
            <a:srgbClr val="FFFFFF"/>
          </a:solidFill>
          <a:uFillTx/>
          <a:latin typeface="Constantia"/>
        </a:defRPr>
      </a:lvl3pPr>
      <a:lvl4pPr marL="1188720" marR="0" lvl="3" indent="-210312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Clr>
          <a:srgbClr val="E66C7D"/>
        </a:buClr>
        <a:buSzPct val="65000"/>
        <a:buFont typeface="Wingdings 2"/>
        <a:buChar char=""/>
        <a:tabLst/>
        <a:defRPr lang="en-US" sz="2000" b="0" i="0" u="none" strike="noStrike" kern="1200" cap="none" spc="0" baseline="0">
          <a:solidFill>
            <a:srgbClr val="FFFFFF"/>
          </a:solidFill>
          <a:uFillTx/>
          <a:latin typeface="Constantia"/>
        </a:defRPr>
      </a:lvl4pPr>
      <a:lvl5pPr marL="1463040" marR="0" lvl="4" indent="-210312" algn="l" defTabSz="914400" rtl="0" fontAlgn="auto" hangingPunct="1">
        <a:lnSpc>
          <a:spcPct val="100000"/>
        </a:lnSpc>
        <a:spcBef>
          <a:spcPts val="500"/>
        </a:spcBef>
        <a:spcAft>
          <a:spcPts val="0"/>
        </a:spcAft>
        <a:buClr>
          <a:srgbClr val="6BB76D"/>
        </a:buClr>
        <a:buSzPct val="65000"/>
        <a:buFont typeface="Wingdings 2"/>
        <a:buChar char=""/>
        <a:tabLst/>
        <a:defRPr lang="en-US" sz="2000" b="0" i="0" u="none" strike="noStrike" kern="1200" cap="none" spc="0" baseline="0">
          <a:solidFill>
            <a:srgbClr val="FFFFFF"/>
          </a:solidFill>
          <a:uFillTx/>
          <a:latin typeface="Constantia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/>
            <a:r>
              <a:rPr lang="en-IE"/>
              <a:t>Italia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IE">
                <a:solidFill>
                  <a:srgbClr val="00B050"/>
                </a:solidFill>
              </a:rPr>
              <a:t>A useful guide to Italy.</a:t>
            </a:r>
          </a:p>
          <a:p>
            <a:pPr lvl="0"/>
            <a:r>
              <a:rPr lang="en-IE"/>
              <a:t>By Caitlin and Ian.</a:t>
            </a:r>
          </a:p>
          <a:p>
            <a:pPr lvl="0"/>
            <a:r>
              <a:rPr lang="en-IE">
                <a:solidFill>
                  <a:srgbClr val="FF0000"/>
                </a:solidFill>
              </a:rPr>
              <a:t>Hope you enjoy!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/>
              <a:t>FOOD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Pizza and pasta are very popular.</a:t>
            </a:r>
          </a:p>
        </p:txBody>
      </p:sp>
      <p:pic>
        <p:nvPicPr>
          <p:cNvPr id="4" name="Picture 2" descr="C:\Users\Denise\AppData\Local\Microsoft\Windows\Temporary Internet Files\Content.IE5\K0O7W0UI\pizza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9515" y="2708919"/>
            <a:ext cx="8640961" cy="4149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/>
              <a:t>SOCCER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Soccer is the most popular sport in Italy.</a:t>
            </a:r>
          </a:p>
          <a:p>
            <a:pPr lvl="0"/>
            <a:r>
              <a:rPr lang="en-IE"/>
              <a:t>Italy have won the World Cup 4 times in 1934, 1938, 1982 and 2006.</a:t>
            </a:r>
          </a:p>
          <a:p>
            <a:pPr lvl="0"/>
            <a:r>
              <a:rPr lang="en-IE"/>
              <a:t>The Italian word for football is Calcio.</a:t>
            </a:r>
          </a:p>
          <a:p>
            <a:pPr lvl="0"/>
            <a:endParaRPr lang="en-IE"/>
          </a:p>
          <a:p>
            <a:pPr lvl="0"/>
            <a:endParaRPr lang="en-IE"/>
          </a:p>
        </p:txBody>
      </p:sp>
      <p:pic>
        <p:nvPicPr>
          <p:cNvPr id="4" name="Picture 2" descr="C:\Users\Denise\AppData\Local\Microsoft\Windows\Temporary Internet Files\Content.IE5\K0O7W0UI\italia-national-team-1920x1200-wallpaper-10181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4005062"/>
            <a:ext cx="9144000" cy="2952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406395" y="836712"/>
            <a:ext cx="8229600" cy="1143000"/>
          </a:xfrm>
        </p:spPr>
        <p:txBody>
          <a:bodyPr anchorCtr="1"/>
          <a:lstStyle/>
          <a:p>
            <a:pPr lvl="0" algn="ctr"/>
            <a:r>
              <a:rPr lang="en-IE"/>
              <a:t>RUGBY</a:t>
            </a:r>
          </a:p>
        </p:txBody>
      </p:sp>
      <p:sp>
        <p:nvSpPr>
          <p:cNvPr id="3" name="Content Placeholder 3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They are competing in the Six Nations this year.</a:t>
            </a:r>
          </a:p>
          <a:p>
            <a:pPr lvl="0"/>
            <a:r>
              <a:rPr lang="en-IE"/>
              <a:t>Italy are the lowest team in the Six Nations.</a:t>
            </a:r>
          </a:p>
          <a:p>
            <a:pPr lvl="0"/>
            <a:r>
              <a:rPr lang="en-IE"/>
              <a:t>The problem with Italy is the players are getting old.</a:t>
            </a:r>
          </a:p>
          <a:p>
            <a:pPr lvl="0"/>
            <a:r>
              <a:rPr lang="en-IE"/>
              <a:t>They have old players like Masi, McLean, Campangaro, Castrogiovanni and Piarsse.</a:t>
            </a:r>
          </a:p>
          <a:p>
            <a:pPr lvl="0"/>
            <a:r>
              <a:rPr lang="en-IE"/>
              <a:t>Italy have no youth system.</a:t>
            </a:r>
          </a:p>
        </p:txBody>
      </p:sp>
      <p:pic>
        <p:nvPicPr>
          <p:cNvPr id="4" name="Picture 3" descr="C:\Users\Denise\AppData\Local\Microsoft\Windows\Temporary Internet Files\Content.IE5\S7687CZ2\rugby_ball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4869161"/>
            <a:ext cx="5510210" cy="2088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6" descr="C:\Users\Denise\AppData\Local\Microsoft\Windows\Temporary Internet Files\Content.IE5\AM1I8PN9\4369368855_9b0001e349_z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363257" y="4341818"/>
            <a:ext cx="3272738" cy="25161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7" descr="C:\Users\Denise\AppData\Local\Microsoft\Windows\Temporary Internet Files\Content.IE5\S7687CZ2\7031664485_a741d0ea78_z[1]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785850" y="4341818"/>
            <a:ext cx="3850145" cy="1895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 anchorCtr="1"/>
          <a:lstStyle/>
          <a:p>
            <a:pPr lvl="0" algn="ctr"/>
            <a:r>
              <a:rPr lang="en-IE"/>
              <a:t>FAMOUS PEOPLE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Antonio Meucci actually invented the telephone.</a:t>
            </a:r>
          </a:p>
          <a:p>
            <a:pPr lvl="0"/>
            <a:r>
              <a:rPr lang="en-IE"/>
              <a:t>Leonardo Di Vinci invented the helicopter.</a:t>
            </a:r>
          </a:p>
          <a:p>
            <a:pPr lvl="0"/>
            <a:r>
              <a:rPr lang="en-IE"/>
              <a:t>Marco Polo and Christopher Columbus were both from Italy.</a:t>
            </a:r>
          </a:p>
        </p:txBody>
      </p:sp>
      <p:pic>
        <p:nvPicPr>
          <p:cNvPr id="4" name="Picture 2" descr="C:\Users\Denise\AppData\Local\Microsoft\Windows\Temporary Internet Files\Content.IE5\AM1I8PN9\Marco-Polo-9443861-1-402[1]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444206" y="4437107"/>
            <a:ext cx="2699793" cy="2420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3" descr="C:\Users\Denise\AppData\Local\Microsoft\Windows\Temporary Internet Files\Content.IE5\K0O7W0UI\alexander_graham_bell_in_colors[1]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427981" y="4437107"/>
            <a:ext cx="2453390" cy="2420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C:\Users\Denise\AppData\Local\Microsoft\Windows\Temporary Internet Files\Content.IE5\DE4CGPLA\leonardo_da_vinci[1]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483766" y="4437107"/>
            <a:ext cx="1944215" cy="2420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C:\Users\Denise\AppData\Local\Microsoft\Windows\Temporary Internet Files\Content.IE5\S7687CZ2\columbus[1]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0" y="4437107"/>
            <a:ext cx="2483766" cy="24208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 anchorCtr="1"/>
          <a:lstStyle/>
          <a:p>
            <a:pPr lvl="0" algn="ctr"/>
            <a:r>
              <a:rPr lang="en-IE"/>
              <a:t>Flag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The Italian flag is green, white and red.</a:t>
            </a:r>
          </a:p>
          <a:p>
            <a:pPr lvl="0"/>
            <a:r>
              <a:rPr lang="en-IE"/>
              <a:t>They stand for ,</a:t>
            </a:r>
          </a:p>
          <a:p>
            <a:pPr lvl="0"/>
            <a:r>
              <a:rPr lang="en-IE"/>
              <a:t>Green= hills and plains.</a:t>
            </a:r>
          </a:p>
          <a:p>
            <a:pPr lvl="0"/>
            <a:r>
              <a:rPr lang="en-IE"/>
              <a:t>white= the snow capped Alps.</a:t>
            </a:r>
          </a:p>
          <a:p>
            <a:pPr lvl="0"/>
            <a:r>
              <a:rPr lang="en-IE"/>
              <a:t>Red= the Italian war of independence.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</TotalTime>
  <Words>174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Italia</vt:lpstr>
      <vt:lpstr>FOOD</vt:lpstr>
      <vt:lpstr>SOCCER</vt:lpstr>
      <vt:lpstr>RUGBY</vt:lpstr>
      <vt:lpstr>FAMOUS PEOPLE</vt:lpstr>
      <vt:lpstr>Flag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Italia</dc:title>
  <dc:creator>Denise</dc:creator>
  <cp:lastModifiedBy>Siobhan McSweeney</cp:lastModifiedBy>
  <cp:revision>3</cp:revision>
  <dcterms:created xsi:type="dcterms:W3CDTF">2015-02-26T10:14:49Z</dcterms:created>
  <dcterms:modified xsi:type="dcterms:W3CDTF">2015-03-13T15:36:04Z</dcterms:modified>
</cp:coreProperties>
</file>