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0" y="0"/>
            <a:ext cx="9144000" cy="2933696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/>
            </a:endParaRPr>
          </a:p>
        </p:txBody>
      </p:sp>
      <p:cxnSp>
        <p:nvCxnSpPr>
          <p:cNvPr id="3" name="Straight Connector 17"/>
          <p:cNvCxnSpPr/>
          <p:nvPr/>
        </p:nvCxnSpPr>
        <p:spPr>
          <a:xfrm>
            <a:off x="0" y="2925284"/>
            <a:ext cx="9144000" cy="1591"/>
          </a:xfrm>
          <a:prstGeom prst="straightConnector1">
            <a:avLst/>
          </a:prstGeom>
          <a:noFill/>
          <a:ln w="12701">
            <a:solidFill>
              <a:srgbClr val="6F6F74"/>
            </a:solidFill>
            <a:prstDash val="solid"/>
          </a:ln>
        </p:spPr>
      </p:cxnSp>
      <p:sp>
        <p:nvSpPr>
          <p:cNvPr id="4" name="Rectangle 12"/>
          <p:cNvSpPr/>
          <p:nvPr/>
        </p:nvSpPr>
        <p:spPr>
          <a:xfrm>
            <a:off x="2514600" y="2362196"/>
            <a:ext cx="4114800" cy="1127756"/>
          </a:xfrm>
          <a:prstGeom prst="rect">
            <a:avLst/>
          </a:prstGeom>
          <a:solidFill>
            <a:srgbClr val="000000"/>
          </a:solidFill>
          <a:ln w="76196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all" spc="0" baseline="0">
              <a:solidFill>
                <a:srgbClr val="FFFFFF"/>
              </a:solidFill>
              <a:uFillTx/>
              <a:latin typeface="Garamond"/>
              <a:cs typeface="Tunga" pitchFamily="2"/>
            </a:endParaRPr>
          </a:p>
        </p:txBody>
      </p:sp>
      <p:sp>
        <p:nvSpPr>
          <p:cNvPr id="5" name="Subtitle 2"/>
          <p:cNvSpPr txBox="1">
            <a:spLocks noGrp="1"/>
          </p:cNvSpPr>
          <p:nvPr>
            <p:ph type="subTitle" idx="1"/>
          </p:nvPr>
        </p:nvSpPr>
        <p:spPr>
          <a:xfrm>
            <a:off x="2565404" y="3045464"/>
            <a:ext cx="4013201" cy="428625"/>
          </a:xfrm>
        </p:spPr>
        <p:txBody>
          <a:bodyPr tIns="0"/>
          <a:lstStyle>
            <a:lvl1pPr>
              <a:defRPr sz="16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6" name="Title 11"/>
          <p:cNvSpPr txBox="1">
            <a:spLocks noGrp="1"/>
          </p:cNvSpPr>
          <p:nvPr>
            <p:ph type="ctrTitle"/>
          </p:nvPr>
        </p:nvSpPr>
        <p:spPr>
          <a:xfrm>
            <a:off x="2565404" y="2397757"/>
            <a:ext cx="4013201" cy="599444"/>
          </a:xfrm>
          <a:noFill/>
          <a:ln>
            <a:noFill/>
          </a:ln>
        </p:spPr>
        <p:txBody>
          <a:bodyPr bIns="0" anchor="b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" name="Date Placeholder 10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73B8D5B-C0BA-49F2-B461-55A473DA6C1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8" name="Slide Number Placeholder 1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409A7D-7CC4-4167-A10F-12B497D1DA3C}" type="slidenum">
              <a:t>‹#›</a:t>
            </a:fld>
            <a:endParaRPr lang="en-IE"/>
          </a:p>
        </p:txBody>
      </p:sp>
      <p:sp>
        <p:nvSpPr>
          <p:cNvPr id="9" name="Footer Placeholder 18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56506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F2A8499-7D0B-4978-85A2-DF5A920489EA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4258DA3-AD6A-49D0-8113-1F72B7B57C92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8857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8"/>
          <p:cNvCxnSpPr/>
          <p:nvPr/>
        </p:nvCxnSpPr>
        <p:spPr>
          <a:xfrm rot="5400013">
            <a:off x="4267202" y="3429000"/>
            <a:ext cx="6858000" cy="1591"/>
          </a:xfrm>
          <a:prstGeom prst="straightConnector1">
            <a:avLst/>
          </a:prstGeom>
          <a:noFill/>
          <a:ln w="12701">
            <a:solidFill>
              <a:srgbClr val="353537"/>
            </a:solidFill>
            <a:prstDash val="solid"/>
          </a:ln>
        </p:spPr>
      </p:cxnSp>
      <p:sp>
        <p:nvSpPr>
          <p:cNvPr id="3" name="Rectangle 6"/>
          <p:cNvSpPr/>
          <p:nvPr/>
        </p:nvSpPr>
        <p:spPr>
          <a:xfrm>
            <a:off x="0" y="0"/>
            <a:ext cx="7696203" cy="6858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/>
            </a:endParaRPr>
          </a:p>
        </p:txBody>
      </p:sp>
      <p:sp>
        <p:nvSpPr>
          <p:cNvPr id="4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914400"/>
            <a:ext cx="6629400" cy="502920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367AF60-CCDA-49E9-9E84-D20B5F42EF0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E748DFE-8114-43A8-95E7-E6392B6400C0}" type="slidenum">
              <a:t>‹#›</a:t>
            </a:fld>
            <a:endParaRPr lang="en-IE"/>
          </a:p>
        </p:txBody>
      </p:sp>
      <p:sp>
        <p:nvSpPr>
          <p:cNvPr id="8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239003" y="914400"/>
            <a:ext cx="926982" cy="502920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50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 noGrp="1"/>
          </p:cNvSpPr>
          <p:nvPr>
            <p:ph idx="1"/>
          </p:nvPr>
        </p:nvSpPr>
        <p:spPr>
          <a:xfrm>
            <a:off x="457200" y="2020824"/>
            <a:ext cx="8229600" cy="407517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8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Date Placeholder 10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37E10EB-FC40-4AFF-9DCE-8220B2AE14F4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Slide Number Placeholder 11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BE9329-2794-4835-A3A4-3587EA73D699}" type="slidenum">
              <a:t>‹#›</a:t>
            </a:fld>
            <a:endParaRPr lang="en-IE"/>
          </a:p>
        </p:txBody>
      </p:sp>
      <p:sp>
        <p:nvSpPr>
          <p:cNvPr id="6" name="Footer Placeholder 1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21124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/>
            </a:endParaRPr>
          </a:p>
        </p:txBody>
      </p:sp>
      <p:cxnSp>
        <p:nvCxnSpPr>
          <p:cNvPr id="3" name="Straight Connector 10"/>
          <p:cNvCxnSpPr/>
          <p:nvPr/>
        </p:nvCxnSpPr>
        <p:spPr>
          <a:xfrm>
            <a:off x="0" y="3921761"/>
            <a:ext cx="9144000" cy="1591"/>
          </a:xfrm>
          <a:prstGeom prst="straightConnector1">
            <a:avLst/>
          </a:prstGeom>
          <a:noFill/>
          <a:ln w="12701">
            <a:solidFill>
              <a:srgbClr val="353537"/>
            </a:solidFill>
            <a:prstDash val="solid"/>
          </a:ln>
        </p:spPr>
      </p:cxnSp>
      <p:sp>
        <p:nvSpPr>
          <p:cNvPr id="4" name="Rectangle 11"/>
          <p:cNvSpPr/>
          <p:nvPr/>
        </p:nvSpPr>
        <p:spPr>
          <a:xfrm>
            <a:off x="2514600" y="3368036"/>
            <a:ext cx="4114800" cy="1127756"/>
          </a:xfrm>
          <a:prstGeom prst="rect">
            <a:avLst/>
          </a:prstGeom>
          <a:solidFill>
            <a:srgbClr val="000000"/>
          </a:solidFill>
          <a:ln w="76196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all" spc="0" baseline="0">
              <a:solidFill>
                <a:srgbClr val="FFFFFF"/>
              </a:solidFill>
              <a:uFillTx/>
              <a:latin typeface="Garamond"/>
              <a:cs typeface="Tunga" pitchFamily="2"/>
            </a:endParaRPr>
          </a:p>
        </p:txBody>
      </p:sp>
      <p:sp>
        <p:nvSpPr>
          <p:cNvPr id="5" name="Title Placeholder 1"/>
          <p:cNvSpPr txBox="1">
            <a:spLocks noGrp="1"/>
          </p:cNvSpPr>
          <p:nvPr>
            <p:ph type="title"/>
          </p:nvPr>
        </p:nvSpPr>
        <p:spPr>
          <a:xfrm>
            <a:off x="2529047" y="3367250"/>
            <a:ext cx="4085895" cy="706822"/>
          </a:xfrm>
          <a:noFill/>
          <a:ln>
            <a:noFill/>
          </a:ln>
        </p:spPr>
        <p:txBody>
          <a:bodyPr bIns="0" anchor="b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 txBox="1">
            <a:spLocks noGrp="1"/>
          </p:cNvSpPr>
          <p:nvPr>
            <p:ph type="subTitle" idx="4294967295"/>
          </p:nvPr>
        </p:nvSpPr>
        <p:spPr>
          <a:xfrm>
            <a:off x="2518541" y="4084579"/>
            <a:ext cx="4106917" cy="397096"/>
          </a:xfrm>
        </p:spPr>
        <p:txBody>
          <a:bodyPr tIns="0"/>
          <a:lstStyle>
            <a:lvl1pPr>
              <a:defRPr sz="16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7" name="Date Placeholder 1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A509290-4598-4947-A9B7-D90EF4A2EC22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8" name="Slide Number Placeholder 1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6610156-D3EF-435B-9C3F-8363B0E01499}" type="slidenum">
              <a:t>‹#›</a:t>
            </a:fld>
            <a:endParaRPr lang="en-IE"/>
          </a:p>
        </p:txBody>
      </p:sp>
      <p:sp>
        <p:nvSpPr>
          <p:cNvPr id="9" name="Footer Placeholder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82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 noGrp="1"/>
          </p:cNvSpPr>
          <p:nvPr>
            <p:ph idx="1"/>
          </p:nvPr>
        </p:nvSpPr>
        <p:spPr>
          <a:xfrm>
            <a:off x="457200" y="2020824"/>
            <a:ext cx="4023360" cy="40050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30"/>
          <p:cNvSpPr txBox="1">
            <a:spLocks noGrp="1"/>
          </p:cNvSpPr>
          <p:nvPr>
            <p:ph idx="2"/>
          </p:nvPr>
        </p:nvSpPr>
        <p:spPr>
          <a:xfrm>
            <a:off x="4663440" y="2020824"/>
            <a:ext cx="4023360" cy="40050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8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EAF59D2-AEAE-486F-900B-140759E21C74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Slide Number Placeholder 11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DE392D4-1B32-4205-BB39-6654ECED99A5}" type="slidenum">
              <a:t>‹#›</a:t>
            </a:fld>
            <a:endParaRPr lang="en-IE"/>
          </a:p>
        </p:txBody>
      </p:sp>
      <p:sp>
        <p:nvSpPr>
          <p:cNvPr id="6" name="Footer Placeholder 1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Title 15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978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 noGrp="1"/>
          </p:cNvSpPr>
          <p:nvPr>
            <p:ph idx="2"/>
          </p:nvPr>
        </p:nvSpPr>
        <p:spPr>
          <a:xfrm>
            <a:off x="457200" y="2819396"/>
            <a:ext cx="4023360" cy="320954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30"/>
          <p:cNvSpPr txBox="1">
            <a:spLocks noGrp="1"/>
          </p:cNvSpPr>
          <p:nvPr>
            <p:ph idx="4"/>
          </p:nvPr>
        </p:nvSpPr>
        <p:spPr>
          <a:xfrm>
            <a:off x="4663440" y="2816352"/>
            <a:ext cx="4023360" cy="320954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1"/>
          </p:nvPr>
        </p:nvSpPr>
        <p:spPr>
          <a:xfrm>
            <a:off x="457200" y="2020824"/>
            <a:ext cx="4023360" cy="704088"/>
          </a:xfrm>
        </p:spPr>
        <p:txBody>
          <a:bodyPr anchor="ctr"/>
          <a:lstStyle>
            <a:lvl1pPr>
              <a:spcBef>
                <a:spcPts val="400"/>
              </a:spcBef>
              <a:defRPr sz="1800" b="1" spc="200">
                <a:cs typeface="Tunga" pitchFamily="2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3"/>
          <p:cNvSpPr txBox="1">
            <a:spLocks noGrp="1"/>
          </p:cNvSpPr>
          <p:nvPr>
            <p:ph type="body" idx="3"/>
          </p:nvPr>
        </p:nvSpPr>
        <p:spPr>
          <a:xfrm>
            <a:off x="4663440" y="2020824"/>
            <a:ext cx="4023360" cy="704088"/>
          </a:xfrm>
        </p:spPr>
        <p:txBody>
          <a:bodyPr anchor="ctr"/>
          <a:lstStyle>
            <a:lvl1pPr>
              <a:lnSpc>
                <a:spcPct val="110000"/>
              </a:lnSpc>
              <a:spcBef>
                <a:spcPts val="400"/>
              </a:spcBef>
              <a:defRPr sz="1800" b="1" spc="200">
                <a:cs typeface="Tunga" pitchFamily="2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0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9823BEF-DE46-4B17-9D24-1C63D0965B67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7" name="Slide Number Placeholder 11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43AE097-F4C5-4E2F-95C8-7AA81F86D629}" type="slidenum">
              <a:t>‹#›</a:t>
            </a:fld>
            <a:endParaRPr lang="en-IE"/>
          </a:p>
        </p:txBody>
      </p:sp>
      <p:sp>
        <p:nvSpPr>
          <p:cNvPr id="8" name="Footer Placeholder 1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9" name="Title 17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690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1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0ADB61A-D17A-43B9-9E0A-D6DDE42E01CC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4" name="Slide Number Placeholder 1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0F429B-2848-4BAA-A6D7-712D0634BDA2}" type="slidenum">
              <a:t>‹#›</a:t>
            </a:fld>
            <a:endParaRPr lang="en-IE"/>
          </a:p>
        </p:txBody>
      </p:sp>
      <p:sp>
        <p:nvSpPr>
          <p:cNvPr id="5" name="Footer Placeholder 16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5600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4090033-4984-4C95-86DB-10E3BB3AAAF4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3" name="Slide Number Placeholder 7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A6D31EE-E801-494E-8AA1-5A089763778C}" type="slidenum">
              <a:t>‹#›</a:t>
            </a:fld>
            <a:endParaRPr lang="en-IE"/>
          </a:p>
        </p:txBody>
      </p:sp>
      <p:sp>
        <p:nvSpPr>
          <p:cNvPr id="4" name="Footer Placeholder 8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5874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 noGrp="1"/>
          </p:cNvSpPr>
          <p:nvPr>
            <p:ph idx="1"/>
          </p:nvPr>
        </p:nvSpPr>
        <p:spPr>
          <a:xfrm>
            <a:off x="1485900" y="1914525"/>
            <a:ext cx="6172200" cy="351091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3"/>
          <p:cNvSpPr txBox="1">
            <a:spLocks noGrp="1"/>
          </p:cNvSpPr>
          <p:nvPr>
            <p:ph type="body" idx="2"/>
          </p:nvPr>
        </p:nvSpPr>
        <p:spPr>
          <a:xfrm>
            <a:off x="1737360" y="5513832"/>
            <a:ext cx="5669280" cy="548640"/>
          </a:xfrm>
        </p:spPr>
        <p:txBody>
          <a:bodyPr tIns="0" anchor="ctr"/>
          <a:lstStyle>
            <a:lvl1pPr>
              <a:spcBef>
                <a:spcPts val="0"/>
              </a:spcBef>
              <a:defRPr sz="1400" spc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2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Date Placeholder 15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0515F97-5CE1-42FD-948E-59C053EF3E5A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Slide Number Placeholder 1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5A4EBEC-8F20-45A9-9C45-45717F91C48F}" type="slidenum">
              <a:t>‹#›</a:t>
            </a:fld>
            <a:endParaRPr lang="en-IE"/>
          </a:p>
        </p:txBody>
      </p:sp>
      <p:sp>
        <p:nvSpPr>
          <p:cNvPr id="7" name="Footer Placeholder 2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134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852208" y="2026913"/>
            <a:ext cx="5439582" cy="3263749"/>
          </a:xfrm>
          <a:solidFill>
            <a:srgbClr val="000000"/>
          </a:solidFill>
          <a:ln w="69851">
            <a:solidFill>
              <a:srgbClr val="000000"/>
            </a:solidFill>
            <a:prstDash val="solid"/>
            <a:miter/>
          </a:ln>
        </p:spPr>
        <p:txBody>
          <a:bodyPr anchor="ctr"/>
          <a:lstStyle>
            <a:lvl1pPr>
              <a:spcBef>
                <a:spcPts val="400"/>
              </a:spcBef>
              <a:defRPr sz="1800" spc="0">
                <a:solidFill>
                  <a:srgbClr val="FFFFFF"/>
                </a:solidFill>
                <a:cs typeface="Tunga" pitchFamily="2"/>
              </a:defRPr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3" name="Text Placeholder 24"/>
          <p:cNvSpPr txBox="1">
            <a:spLocks noGrp="1"/>
          </p:cNvSpPr>
          <p:nvPr>
            <p:ph type="body" idx="2"/>
          </p:nvPr>
        </p:nvSpPr>
        <p:spPr>
          <a:xfrm>
            <a:off x="1737360" y="5516876"/>
            <a:ext cx="5669280" cy="548640"/>
          </a:xfrm>
        </p:spPr>
        <p:txBody>
          <a:bodyPr tIns="0" bIns="0" anchor="ctr"/>
          <a:lstStyle>
            <a:lvl1pPr>
              <a:defRPr sz="1400">
                <a:solidFill>
                  <a:srgbClr val="46464A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Date Placeholder 1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63A7AD-E27C-4F42-9AF9-E4D4CF37B00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Slide Number Placeholder 1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C72968A-E978-48BA-BA5C-35D1098F2B13}" type="slidenum">
              <a:t>‹#›</a:t>
            </a:fld>
            <a:endParaRPr lang="en-IE"/>
          </a:p>
        </p:txBody>
      </p:sp>
      <p:sp>
        <p:nvSpPr>
          <p:cNvPr id="7" name="Footer Placeholder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350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1335974"/>
            <a:ext cx="9144000" cy="5522025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2019296"/>
            <a:ext cx="8229600" cy="41173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2981328" y="273177"/>
            <a:ext cx="3181353" cy="2920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all" spc="300" baseline="0">
                <a:solidFill>
                  <a:srgbClr val="000000"/>
                </a:solidFill>
                <a:uFillTx/>
                <a:latin typeface="Garamond"/>
              </a:defRPr>
            </a:lvl1pPr>
          </a:lstStyle>
          <a:p>
            <a:pPr lvl="0"/>
            <a:fld id="{313A3E3F-62A8-4025-A525-2379D8FDE503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1447796" y="6486525"/>
            <a:ext cx="6248396" cy="2920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100" b="0" i="0" u="none" strike="noStrike" kern="1200" cap="all" spc="300" baseline="0">
                <a:solidFill>
                  <a:srgbClr val="000000"/>
                </a:solidFill>
                <a:uFillTx/>
                <a:latin typeface="Garamond"/>
              </a:defRPr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4038603" y="6172200"/>
            <a:ext cx="1066803" cy="3047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1" i="0" u="none" strike="noStrike" kern="1200" cap="none" spc="0" baseline="0">
                <a:solidFill>
                  <a:srgbClr val="000000"/>
                </a:solidFill>
                <a:uFillTx/>
                <a:latin typeface="Garamond"/>
              </a:defRPr>
            </a:lvl1pPr>
          </a:lstStyle>
          <a:p>
            <a:pPr lvl="0"/>
            <a:fld id="{6C300A76-8426-4281-AC67-A6E1C0BD08DE}" type="slidenum">
              <a:t>‹#›</a:t>
            </a:fld>
            <a:endParaRPr lang="en-IE"/>
          </a:p>
        </p:txBody>
      </p:sp>
      <p:cxnSp>
        <p:nvCxnSpPr>
          <p:cNvPr id="7" name="Straight Connector 9"/>
          <p:cNvCxnSpPr/>
          <p:nvPr/>
        </p:nvCxnSpPr>
        <p:spPr>
          <a:xfrm>
            <a:off x="0" y="1331439"/>
            <a:ext cx="9144000" cy="1582"/>
          </a:xfrm>
          <a:prstGeom prst="straightConnector1">
            <a:avLst/>
          </a:prstGeom>
          <a:noFill/>
          <a:ln w="12701">
            <a:solidFill>
              <a:srgbClr val="353537"/>
            </a:solidFill>
            <a:prstDash val="solid"/>
          </a:ln>
        </p:spPr>
      </p:cxnSp>
      <p:sp>
        <p:nvSpPr>
          <p:cNvPr id="8" name="Title Placeholder 1"/>
          <p:cNvSpPr txBox="1">
            <a:spLocks noGrp="1"/>
          </p:cNvSpPr>
          <p:nvPr>
            <p:ph type="title"/>
          </p:nvPr>
        </p:nvSpPr>
        <p:spPr>
          <a:xfrm>
            <a:off x="2514600" y="975363"/>
            <a:ext cx="4114800" cy="701043"/>
          </a:xfrm>
          <a:prstGeom prst="rect">
            <a:avLst/>
          </a:prstGeom>
          <a:solidFill>
            <a:srgbClr val="000000"/>
          </a:solidFill>
          <a:ln w="76196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ctr" defTabSz="914400" rtl="0" fontAlgn="auto" hangingPunct="1">
        <a:lnSpc>
          <a:spcPct val="100000"/>
        </a:lnSpc>
        <a:spcBef>
          <a:spcPts val="400"/>
        </a:spcBef>
        <a:spcAft>
          <a:spcPts val="0"/>
        </a:spcAft>
        <a:buNone/>
        <a:tabLst/>
        <a:defRPr lang="en-US" sz="1800" b="1" i="0" u="none" strike="noStrike" kern="1200" cap="all" spc="0" baseline="0">
          <a:solidFill>
            <a:srgbClr val="FFFFFF"/>
          </a:solidFill>
          <a:uFillTx/>
          <a:latin typeface="Garamond"/>
          <a:cs typeface="Tunga" pitchFamily="2"/>
        </a:defRPr>
      </a:lvl1pPr>
    </p:titleStyle>
    <p:bodyStyle>
      <a:lvl1pPr marL="0" marR="0" lvl="0" indent="0" algn="ctr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None/>
        <a:tabLst/>
        <a:defRPr lang="en-US" sz="2000" b="0" i="0" u="none" strike="noStrike" kern="1200" cap="none" spc="30" baseline="0">
          <a:solidFill>
            <a:srgbClr val="000000"/>
          </a:solidFill>
          <a:uFillTx/>
          <a:latin typeface="Garamond"/>
          <a:cs typeface="Tahoma" pitchFamily="34"/>
        </a:defRPr>
      </a:lvl1pPr>
      <a:lvl2pPr marL="0" marR="0" lvl="1" indent="0" algn="ctr" defTabSz="914400" rtl="0" fontAlgn="auto" hangingPunct="1">
        <a:lnSpc>
          <a:spcPct val="100000"/>
        </a:lnSpc>
        <a:spcBef>
          <a:spcPts val="1200"/>
        </a:spcBef>
        <a:spcAft>
          <a:spcPts val="0"/>
        </a:spcAft>
        <a:buNone/>
        <a:tabLst/>
        <a:defRPr lang="en-US" sz="1800" b="0" i="0" u="none" strike="noStrike" kern="1200" cap="none" spc="0" baseline="0">
          <a:solidFill>
            <a:srgbClr val="46464A"/>
          </a:solidFill>
          <a:uFillTx/>
          <a:latin typeface="Garamond"/>
          <a:cs typeface="Tahoma" pitchFamily="34"/>
        </a:defRPr>
      </a:lvl2pPr>
      <a:lvl3pPr marL="0" marR="0" lvl="2" indent="0" algn="ctr" defTabSz="914400" rtl="0" fontAlgn="auto" hangingPunct="1">
        <a:lnSpc>
          <a:spcPct val="100000"/>
        </a:lnSpc>
        <a:spcBef>
          <a:spcPts val="1200"/>
        </a:spcBef>
        <a:spcAft>
          <a:spcPts val="0"/>
        </a:spcAft>
        <a:buNone/>
        <a:tabLst/>
        <a:defRPr lang="en-US" sz="1600" b="0" i="0" u="none" strike="noStrike" kern="1200" cap="none" spc="0" baseline="0">
          <a:solidFill>
            <a:srgbClr val="000000"/>
          </a:solidFill>
          <a:uFillTx/>
          <a:latin typeface="Garamond"/>
          <a:cs typeface="Tahoma" pitchFamily="34"/>
        </a:defRPr>
      </a:lvl3pPr>
      <a:lvl4pPr marL="0" marR="0" lvl="3" indent="0" algn="ctr" defTabSz="914400" rtl="0" fontAlgn="auto" hangingPunct="1">
        <a:lnSpc>
          <a:spcPct val="100000"/>
        </a:lnSpc>
        <a:spcBef>
          <a:spcPts val="1200"/>
        </a:spcBef>
        <a:spcAft>
          <a:spcPts val="0"/>
        </a:spcAft>
        <a:buNone/>
        <a:tabLst/>
        <a:defRPr lang="en-US" sz="1400" b="0" i="0" u="none" strike="noStrike" kern="1200" cap="none" spc="0" baseline="0">
          <a:solidFill>
            <a:srgbClr val="46464A"/>
          </a:solidFill>
          <a:uFillTx/>
          <a:latin typeface="Garamond"/>
          <a:cs typeface="Tahoma" pitchFamily="34"/>
        </a:defRPr>
      </a:lvl4pPr>
      <a:lvl5pPr marL="0" marR="0" lvl="4" indent="0" algn="ctr" defTabSz="914400" rtl="0" fontAlgn="auto" hangingPunct="1">
        <a:lnSpc>
          <a:spcPct val="100000"/>
        </a:lnSpc>
        <a:spcBef>
          <a:spcPts val="1200"/>
        </a:spcBef>
        <a:spcAft>
          <a:spcPts val="0"/>
        </a:spcAft>
        <a:buNone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Garamond"/>
          <a:cs typeface="Tahoma" pitchFamily="34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itle 1"/>
          <p:cNvSpPr txBox="1"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en-IE">
                <a:solidFill>
                  <a:srgbClr val="CCFFFF"/>
                </a:solidFill>
              </a:rPr>
              <a:t>ITALY</a:t>
            </a:r>
          </a:p>
        </p:txBody>
      </p:sp>
      <p:pic>
        <p:nvPicPr>
          <p:cNvPr id="4" name="Picture 3" descr="C:\Users\Denise\AppData\Local\Microsoft\Windows\Temporary Internet Files\Content.IE5\AM1I8PN9\Flag-of-Italy-14136-medium[1]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99793" y="4005062"/>
            <a:ext cx="4068449" cy="2712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/>
        <p:txBody>
          <a:bodyPr anchorCtr="0"/>
          <a:lstStyle/>
          <a:p>
            <a:pPr lvl="0" algn="l"/>
            <a:r>
              <a:rPr lang="en-IE" sz="2800" b="1">
                <a:solidFill>
                  <a:srgbClr val="7030A0"/>
                </a:solidFill>
              </a:rPr>
              <a:t>Pizza is the most famous food in Italy. </a:t>
            </a:r>
          </a:p>
          <a:p>
            <a:pPr lvl="0" algn="l"/>
            <a:r>
              <a:rPr lang="en-IE" sz="2800" b="1">
                <a:solidFill>
                  <a:srgbClr val="7030A0"/>
                </a:solidFill>
              </a:rPr>
              <a:t>Pasta follows it in second place.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4800">
                <a:solidFill>
                  <a:srgbClr val="CCFFFF"/>
                </a:solidFill>
              </a:rPr>
              <a:t>FOOOOOD</a:t>
            </a:r>
          </a:p>
        </p:txBody>
      </p:sp>
      <p:pic>
        <p:nvPicPr>
          <p:cNvPr id="4" name="Picture 2" descr="C:\Users\Denise\AppData\Local\Microsoft\Windows\Temporary Internet Files\Content.IE5\K0O7W0UI\pizza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87879" y="3360136"/>
            <a:ext cx="3810003" cy="3343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Denise\AppData\Local\Microsoft\Windows\Temporary Internet Files\Content.IE5\S7687CZ2\spaghetti-17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435291"/>
            <a:ext cx="4787953" cy="319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/>
        <p:txBody>
          <a:bodyPr anchorCtr="0"/>
          <a:lstStyle/>
          <a:p>
            <a:pPr lvl="0" algn="l"/>
            <a:r>
              <a:rPr lang="en-IE" sz="2400" b="1">
                <a:solidFill>
                  <a:srgbClr val="7030A0"/>
                </a:solidFill>
              </a:rPr>
              <a:t>The Colosseum was built in 80 ad.</a:t>
            </a:r>
          </a:p>
          <a:p>
            <a:pPr lvl="0" algn="l"/>
            <a:r>
              <a:rPr lang="en-IE" sz="2400" b="1">
                <a:solidFill>
                  <a:srgbClr val="7030A0"/>
                </a:solidFill>
              </a:rPr>
              <a:t>It has four different levels.</a:t>
            </a:r>
          </a:p>
          <a:p>
            <a:pPr lvl="0" algn="l"/>
            <a:r>
              <a:rPr lang="en-IE" sz="2400" b="1">
                <a:solidFill>
                  <a:srgbClr val="7030A0"/>
                </a:solidFill>
              </a:rPr>
              <a:t>The building is 620 feet long, 512 feet wide and 158 feet tall.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4800">
                <a:solidFill>
                  <a:srgbClr val="CCFFFF"/>
                </a:solidFill>
              </a:rPr>
              <a:t>COLOSSEUM</a:t>
            </a:r>
          </a:p>
        </p:txBody>
      </p:sp>
      <p:pic>
        <p:nvPicPr>
          <p:cNvPr id="4" name="Picture 3" descr="C:\Users\Denise\AppData\Local\Microsoft\Windows\Temporary Internet Files\Content.IE5\AM1I8PN9\The-Roman-Colosseum-70-â€“-82-A.D.-Rome-Italy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55775" y="3429000"/>
            <a:ext cx="4762496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>
          <a:xfrm>
            <a:off x="467541" y="2060847"/>
            <a:ext cx="8229600" cy="4075179"/>
          </a:xfrm>
        </p:spPr>
        <p:txBody>
          <a:bodyPr/>
          <a:lstStyle/>
          <a:p>
            <a:pPr lvl="0" algn="l"/>
            <a:r>
              <a:rPr lang="en-IE" sz="2400" b="1">
                <a:solidFill>
                  <a:srgbClr val="7030A0"/>
                </a:solidFill>
              </a:rPr>
              <a:t>Mount Vesuvios is located in Naples. </a:t>
            </a:r>
          </a:p>
          <a:p>
            <a:pPr lvl="0" algn="l"/>
            <a:r>
              <a:rPr lang="en-IE" sz="2400" b="1">
                <a:solidFill>
                  <a:srgbClr val="7030A0"/>
                </a:solidFill>
              </a:rPr>
              <a:t>It last erupted in 1944.</a:t>
            </a:r>
          </a:p>
          <a:p>
            <a:pPr lvl="0" algn="l"/>
            <a:r>
              <a:rPr lang="en-IE" sz="2400" b="1">
                <a:solidFill>
                  <a:srgbClr val="7030A0"/>
                </a:solidFill>
              </a:rPr>
              <a:t>Pizza was first made in Naples and continues to be made.</a:t>
            </a:r>
          </a:p>
          <a:p>
            <a:pPr lvl="0" algn="l"/>
            <a:endParaRPr lang="en-IE" sz="2400" b="1">
              <a:solidFill>
                <a:srgbClr val="7030A0"/>
              </a:solidFill>
            </a:endParaRPr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4800">
                <a:solidFill>
                  <a:srgbClr val="66FFFF"/>
                </a:solidFill>
              </a:rPr>
              <a:t>NAPLES</a:t>
            </a:r>
          </a:p>
        </p:txBody>
      </p:sp>
      <p:pic>
        <p:nvPicPr>
          <p:cNvPr id="4" name="Picture 2" descr="C:\Users\Denise\AppData\Local\Microsoft\Windows\Temporary Internet Files\Content.IE5\K0O7W0UI\naples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20071" y="3573018"/>
            <a:ext cx="381000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Denise\AppData\Local\Microsoft\Windows\Temporary Internet Files\Content.IE5\AM1I8PN9\4321320472_3d60b14245_z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1524" y="3361471"/>
            <a:ext cx="4355973" cy="3280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 sz="2400" b="1">
                <a:solidFill>
                  <a:srgbClr val="7030A0"/>
                </a:solidFill>
              </a:rPr>
              <a:t>The leaning tower of pisa opened in 1372.</a:t>
            </a:r>
          </a:p>
          <a:p>
            <a:pPr lvl="0"/>
            <a:r>
              <a:rPr lang="en-IE" sz="2400" b="1">
                <a:solidFill>
                  <a:srgbClr val="7030A0"/>
                </a:solidFill>
              </a:rPr>
              <a:t>Its height is 56 metres high.</a:t>
            </a:r>
          </a:p>
          <a:p>
            <a:pPr lvl="0"/>
            <a:r>
              <a:rPr lang="en-IE" sz="2400" b="1">
                <a:solidFill>
                  <a:srgbClr val="7030A0"/>
                </a:solidFill>
              </a:rPr>
              <a:t>The function is the bell tower.</a:t>
            </a:r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2400">
                <a:solidFill>
                  <a:srgbClr val="66FFFF"/>
                </a:solidFill>
              </a:rPr>
              <a:t>The leaning tower of piSa</a:t>
            </a:r>
          </a:p>
        </p:txBody>
      </p:sp>
      <p:pic>
        <p:nvPicPr>
          <p:cNvPr id="4" name="Picture 2" descr="C:\Users\Denise\AppData\Local\Microsoft\Windows\Temporary Internet Files\Content.IE5\K0O7W0UI\EXP_30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48164" y="3501009"/>
            <a:ext cx="4097746" cy="3356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Denise\AppData\Local\Microsoft\Windows\Temporary Internet Files\Content.IE5\DE4CGPLA\280px-Leaning_tower_of_pisa_2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4120" y="3789035"/>
            <a:ext cx="4209888" cy="3068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>
          <a:xfrm>
            <a:off x="467541" y="1967477"/>
            <a:ext cx="8229600" cy="4075179"/>
          </a:xfrm>
        </p:spPr>
        <p:txBody>
          <a:bodyPr/>
          <a:lstStyle/>
          <a:p>
            <a:pPr lvl="0" algn="l"/>
            <a:r>
              <a:rPr lang="en-IE" sz="2800" b="1">
                <a:solidFill>
                  <a:srgbClr val="7030A0"/>
                </a:solidFill>
              </a:rPr>
              <a:t>Leonardo di vinci was a famous Italian artist.</a:t>
            </a:r>
          </a:p>
          <a:p>
            <a:pPr lvl="0" algn="l"/>
            <a:r>
              <a:rPr lang="en-IE" sz="2800" b="1">
                <a:solidFill>
                  <a:srgbClr val="7030A0"/>
                </a:solidFill>
              </a:rPr>
              <a:t>This is one of his most famous paintings with some bling.</a:t>
            </a:r>
          </a:p>
          <a:p>
            <a:pPr lvl="0" algn="l"/>
            <a:r>
              <a:rPr lang="en-IE" sz="2800" b="1">
                <a:solidFill>
                  <a:srgbClr val="7030A0"/>
                </a:solidFill>
              </a:rPr>
              <a:t>It is known as the Mona Lisa. </a:t>
            </a:r>
          </a:p>
          <a:p>
            <a:pPr lvl="0" algn="l"/>
            <a:endParaRPr lang="en-IE"/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2800">
                <a:solidFill>
                  <a:srgbClr val="66FFFF"/>
                </a:solidFill>
              </a:rPr>
              <a:t>Leonardo di vinci</a:t>
            </a:r>
            <a:br>
              <a:rPr lang="en-IE" sz="2800">
                <a:solidFill>
                  <a:srgbClr val="66FFFF"/>
                </a:solidFill>
              </a:rPr>
            </a:br>
            <a:endParaRPr lang="en-IE" sz="2800">
              <a:solidFill>
                <a:srgbClr val="66FFFF"/>
              </a:solidFill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98568" y="4005062"/>
            <a:ext cx="2667003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it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3200">
                <a:solidFill>
                  <a:srgbClr val="66FFFF"/>
                </a:solidFill>
              </a:rPr>
              <a:t>thanks for watching</a:t>
            </a:r>
          </a:p>
        </p:txBody>
      </p:sp>
      <p:pic>
        <p:nvPicPr>
          <p:cNvPr id="4" name="Picture 2" descr="C:\Users\Denise\AppData\Local\Microsoft\Windows\Temporary Internet Files\Content.IE5\DE4CGPLA\smiley-face-wallpaper-widescreen-001-1s4h0du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5613" y="2204865"/>
            <a:ext cx="7128790" cy="4455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ckTi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Black%20Tie</Template>
  <TotalTime>69</TotalTime>
  <Words>137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BlackTie</vt:lpstr>
      <vt:lpstr>ITALY</vt:lpstr>
      <vt:lpstr>FOOOOOD</vt:lpstr>
      <vt:lpstr>COLOSSEUM</vt:lpstr>
      <vt:lpstr>NAPLES</vt:lpstr>
      <vt:lpstr>The leaning tower of piSa</vt:lpstr>
      <vt:lpstr>Leonardo di vinci </vt:lpstr>
      <vt:lpstr>thanks for watching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</dc:title>
  <dc:creator>Denise</dc:creator>
  <cp:lastModifiedBy>Denise</cp:lastModifiedBy>
  <cp:revision>6</cp:revision>
  <dcterms:created xsi:type="dcterms:W3CDTF">2015-02-26T11:33:46Z</dcterms:created>
  <dcterms:modified xsi:type="dcterms:W3CDTF">2015-03-13T15:25:40Z</dcterms:modified>
</cp:coreProperties>
</file>