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57" r:id="rId3"/>
    <p:sldId id="258" r:id="rId4"/>
    <p:sldId id="259" r:id="rId5"/>
    <p:sldId id="260" r:id="rId6"/>
    <p:sldId id="261"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2" d="100"/>
          <a:sy n="62" d="100"/>
        </p:scale>
        <p:origin x="-931" y="-77"/>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0B8ED9-D4E6-4931-A6AF-754CABE4CF58}" type="datetimeFigureOut">
              <a:rPr lang="en-IE" smtClean="0"/>
              <a:t>26/02/2015</a:t>
            </a:fld>
            <a:endParaRPr lang="en-IE"/>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4B5CF92-9F3F-47A5-9DA7-744DACAFAEC8}" type="slidenum">
              <a:rPr lang="en-IE" smtClean="0"/>
              <a:t>‹#›</a:t>
            </a:fld>
            <a:endParaRPr lang="en-IE"/>
          </a:p>
        </p:txBody>
      </p:sp>
    </p:spTree>
    <p:extLst>
      <p:ext uri="{BB962C8B-B14F-4D97-AF65-F5344CB8AC3E}">
        <p14:creationId xmlns:p14="http://schemas.microsoft.com/office/powerpoint/2010/main" val="33284766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E4B5CF92-9F3F-47A5-9DA7-744DACAFAEC8}" type="slidenum">
              <a:rPr lang="en-IE" smtClean="0"/>
              <a:t>1</a:t>
            </a:fld>
            <a:endParaRPr lang="en-IE"/>
          </a:p>
        </p:txBody>
      </p:sp>
    </p:spTree>
    <p:extLst>
      <p:ext uri="{BB962C8B-B14F-4D97-AF65-F5344CB8AC3E}">
        <p14:creationId xmlns:p14="http://schemas.microsoft.com/office/powerpoint/2010/main" val="34576239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E4B5CF92-9F3F-47A5-9DA7-744DACAFAEC8}" type="slidenum">
              <a:rPr lang="en-IE" smtClean="0"/>
              <a:t>3</a:t>
            </a:fld>
            <a:endParaRPr lang="en-IE"/>
          </a:p>
        </p:txBody>
      </p:sp>
    </p:spTree>
    <p:extLst>
      <p:ext uri="{BB962C8B-B14F-4D97-AF65-F5344CB8AC3E}">
        <p14:creationId xmlns:p14="http://schemas.microsoft.com/office/powerpoint/2010/main" val="11391808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E"/>
          </a:p>
        </p:txBody>
      </p:sp>
      <p:sp>
        <p:nvSpPr>
          <p:cNvPr id="4" name="Date Placeholder 3"/>
          <p:cNvSpPr>
            <a:spLocks noGrp="1"/>
          </p:cNvSpPr>
          <p:nvPr>
            <p:ph type="dt" sz="half" idx="10"/>
          </p:nvPr>
        </p:nvSpPr>
        <p:spPr/>
        <p:txBody>
          <a:bodyPr/>
          <a:lstStyle/>
          <a:p>
            <a:fld id="{10D27449-B70E-4AB6-A149-687F32C91057}" type="datetimeFigureOut">
              <a:rPr lang="en-IE" smtClean="0"/>
              <a:t>26/02/2015</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9C532163-FC68-441B-881D-CD0365710765}" type="slidenum">
              <a:rPr lang="en-IE" smtClean="0"/>
              <a:t>‹#›</a:t>
            </a:fld>
            <a:endParaRPr lang="en-IE"/>
          </a:p>
        </p:txBody>
      </p:sp>
    </p:spTree>
    <p:extLst>
      <p:ext uri="{BB962C8B-B14F-4D97-AF65-F5344CB8AC3E}">
        <p14:creationId xmlns:p14="http://schemas.microsoft.com/office/powerpoint/2010/main" val="30857427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p>
            <a:fld id="{10D27449-B70E-4AB6-A149-687F32C91057}" type="datetimeFigureOut">
              <a:rPr lang="en-IE" smtClean="0"/>
              <a:t>26/02/2015</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9C532163-FC68-441B-881D-CD0365710765}" type="slidenum">
              <a:rPr lang="en-IE" smtClean="0"/>
              <a:t>‹#›</a:t>
            </a:fld>
            <a:endParaRPr lang="en-IE"/>
          </a:p>
        </p:txBody>
      </p:sp>
    </p:spTree>
    <p:extLst>
      <p:ext uri="{BB962C8B-B14F-4D97-AF65-F5344CB8AC3E}">
        <p14:creationId xmlns:p14="http://schemas.microsoft.com/office/powerpoint/2010/main" val="30140697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p>
            <a:fld id="{10D27449-B70E-4AB6-A149-687F32C91057}" type="datetimeFigureOut">
              <a:rPr lang="en-IE" smtClean="0"/>
              <a:t>26/02/2015</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9C532163-FC68-441B-881D-CD0365710765}" type="slidenum">
              <a:rPr lang="en-IE" smtClean="0"/>
              <a:t>‹#›</a:t>
            </a:fld>
            <a:endParaRPr lang="en-IE"/>
          </a:p>
        </p:txBody>
      </p:sp>
    </p:spTree>
    <p:extLst>
      <p:ext uri="{BB962C8B-B14F-4D97-AF65-F5344CB8AC3E}">
        <p14:creationId xmlns:p14="http://schemas.microsoft.com/office/powerpoint/2010/main" val="25403232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p>
            <a:fld id="{10D27449-B70E-4AB6-A149-687F32C91057}" type="datetimeFigureOut">
              <a:rPr lang="en-IE" smtClean="0"/>
              <a:t>26/02/2015</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9C532163-FC68-441B-881D-CD0365710765}" type="slidenum">
              <a:rPr lang="en-IE" smtClean="0"/>
              <a:t>‹#›</a:t>
            </a:fld>
            <a:endParaRPr lang="en-IE"/>
          </a:p>
        </p:txBody>
      </p:sp>
    </p:spTree>
    <p:extLst>
      <p:ext uri="{BB962C8B-B14F-4D97-AF65-F5344CB8AC3E}">
        <p14:creationId xmlns:p14="http://schemas.microsoft.com/office/powerpoint/2010/main" val="33537970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0D27449-B70E-4AB6-A149-687F32C91057}" type="datetimeFigureOut">
              <a:rPr lang="en-IE" smtClean="0"/>
              <a:t>26/02/2015</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9C532163-FC68-441B-881D-CD0365710765}" type="slidenum">
              <a:rPr lang="en-IE" smtClean="0"/>
              <a:t>‹#›</a:t>
            </a:fld>
            <a:endParaRPr lang="en-IE"/>
          </a:p>
        </p:txBody>
      </p:sp>
    </p:spTree>
    <p:extLst>
      <p:ext uri="{BB962C8B-B14F-4D97-AF65-F5344CB8AC3E}">
        <p14:creationId xmlns:p14="http://schemas.microsoft.com/office/powerpoint/2010/main" val="32539804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Date Placeholder 4"/>
          <p:cNvSpPr>
            <a:spLocks noGrp="1"/>
          </p:cNvSpPr>
          <p:nvPr>
            <p:ph type="dt" sz="half" idx="10"/>
          </p:nvPr>
        </p:nvSpPr>
        <p:spPr/>
        <p:txBody>
          <a:bodyPr/>
          <a:lstStyle/>
          <a:p>
            <a:fld id="{10D27449-B70E-4AB6-A149-687F32C91057}" type="datetimeFigureOut">
              <a:rPr lang="en-IE" smtClean="0"/>
              <a:t>26/02/2015</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9C532163-FC68-441B-881D-CD0365710765}" type="slidenum">
              <a:rPr lang="en-IE" smtClean="0"/>
              <a:t>‹#›</a:t>
            </a:fld>
            <a:endParaRPr lang="en-IE"/>
          </a:p>
        </p:txBody>
      </p:sp>
    </p:spTree>
    <p:extLst>
      <p:ext uri="{BB962C8B-B14F-4D97-AF65-F5344CB8AC3E}">
        <p14:creationId xmlns:p14="http://schemas.microsoft.com/office/powerpoint/2010/main" val="2762774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Date Placeholder 6"/>
          <p:cNvSpPr>
            <a:spLocks noGrp="1"/>
          </p:cNvSpPr>
          <p:nvPr>
            <p:ph type="dt" sz="half" idx="10"/>
          </p:nvPr>
        </p:nvSpPr>
        <p:spPr/>
        <p:txBody>
          <a:bodyPr/>
          <a:lstStyle/>
          <a:p>
            <a:fld id="{10D27449-B70E-4AB6-A149-687F32C91057}" type="datetimeFigureOut">
              <a:rPr lang="en-IE" smtClean="0"/>
              <a:t>26/02/2015</a:t>
            </a:fld>
            <a:endParaRPr lang="en-IE"/>
          </a:p>
        </p:txBody>
      </p:sp>
      <p:sp>
        <p:nvSpPr>
          <p:cNvPr id="8" name="Footer Placeholder 7"/>
          <p:cNvSpPr>
            <a:spLocks noGrp="1"/>
          </p:cNvSpPr>
          <p:nvPr>
            <p:ph type="ftr" sz="quarter" idx="11"/>
          </p:nvPr>
        </p:nvSpPr>
        <p:spPr/>
        <p:txBody>
          <a:bodyPr/>
          <a:lstStyle/>
          <a:p>
            <a:endParaRPr lang="en-IE"/>
          </a:p>
        </p:txBody>
      </p:sp>
      <p:sp>
        <p:nvSpPr>
          <p:cNvPr id="9" name="Slide Number Placeholder 8"/>
          <p:cNvSpPr>
            <a:spLocks noGrp="1"/>
          </p:cNvSpPr>
          <p:nvPr>
            <p:ph type="sldNum" sz="quarter" idx="12"/>
          </p:nvPr>
        </p:nvSpPr>
        <p:spPr/>
        <p:txBody>
          <a:bodyPr/>
          <a:lstStyle/>
          <a:p>
            <a:fld id="{9C532163-FC68-441B-881D-CD0365710765}" type="slidenum">
              <a:rPr lang="en-IE" smtClean="0"/>
              <a:t>‹#›</a:t>
            </a:fld>
            <a:endParaRPr lang="en-IE"/>
          </a:p>
        </p:txBody>
      </p:sp>
    </p:spTree>
    <p:extLst>
      <p:ext uri="{BB962C8B-B14F-4D97-AF65-F5344CB8AC3E}">
        <p14:creationId xmlns:p14="http://schemas.microsoft.com/office/powerpoint/2010/main" val="1453161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Date Placeholder 2"/>
          <p:cNvSpPr>
            <a:spLocks noGrp="1"/>
          </p:cNvSpPr>
          <p:nvPr>
            <p:ph type="dt" sz="half" idx="10"/>
          </p:nvPr>
        </p:nvSpPr>
        <p:spPr/>
        <p:txBody>
          <a:bodyPr/>
          <a:lstStyle/>
          <a:p>
            <a:fld id="{10D27449-B70E-4AB6-A149-687F32C91057}" type="datetimeFigureOut">
              <a:rPr lang="en-IE" smtClean="0"/>
              <a:t>26/02/2015</a:t>
            </a:fld>
            <a:endParaRPr lang="en-IE"/>
          </a:p>
        </p:txBody>
      </p:sp>
      <p:sp>
        <p:nvSpPr>
          <p:cNvPr id="4" name="Footer Placeholder 3"/>
          <p:cNvSpPr>
            <a:spLocks noGrp="1"/>
          </p:cNvSpPr>
          <p:nvPr>
            <p:ph type="ftr" sz="quarter" idx="11"/>
          </p:nvPr>
        </p:nvSpPr>
        <p:spPr/>
        <p:txBody>
          <a:bodyPr/>
          <a:lstStyle/>
          <a:p>
            <a:endParaRPr lang="en-IE"/>
          </a:p>
        </p:txBody>
      </p:sp>
      <p:sp>
        <p:nvSpPr>
          <p:cNvPr id="5" name="Slide Number Placeholder 4"/>
          <p:cNvSpPr>
            <a:spLocks noGrp="1"/>
          </p:cNvSpPr>
          <p:nvPr>
            <p:ph type="sldNum" sz="quarter" idx="12"/>
          </p:nvPr>
        </p:nvSpPr>
        <p:spPr/>
        <p:txBody>
          <a:bodyPr/>
          <a:lstStyle/>
          <a:p>
            <a:fld id="{9C532163-FC68-441B-881D-CD0365710765}" type="slidenum">
              <a:rPr lang="en-IE" smtClean="0"/>
              <a:t>‹#›</a:t>
            </a:fld>
            <a:endParaRPr lang="en-IE"/>
          </a:p>
        </p:txBody>
      </p:sp>
    </p:spTree>
    <p:extLst>
      <p:ext uri="{BB962C8B-B14F-4D97-AF65-F5344CB8AC3E}">
        <p14:creationId xmlns:p14="http://schemas.microsoft.com/office/powerpoint/2010/main" val="34131093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D27449-B70E-4AB6-A149-687F32C91057}" type="datetimeFigureOut">
              <a:rPr lang="en-IE" smtClean="0"/>
              <a:t>26/02/2015</a:t>
            </a:fld>
            <a:endParaRPr lang="en-IE"/>
          </a:p>
        </p:txBody>
      </p:sp>
      <p:sp>
        <p:nvSpPr>
          <p:cNvPr id="3" name="Footer Placeholder 2"/>
          <p:cNvSpPr>
            <a:spLocks noGrp="1"/>
          </p:cNvSpPr>
          <p:nvPr>
            <p:ph type="ftr" sz="quarter" idx="11"/>
          </p:nvPr>
        </p:nvSpPr>
        <p:spPr/>
        <p:txBody>
          <a:bodyPr/>
          <a:lstStyle/>
          <a:p>
            <a:endParaRPr lang="en-IE"/>
          </a:p>
        </p:txBody>
      </p:sp>
      <p:sp>
        <p:nvSpPr>
          <p:cNvPr id="4" name="Slide Number Placeholder 3"/>
          <p:cNvSpPr>
            <a:spLocks noGrp="1"/>
          </p:cNvSpPr>
          <p:nvPr>
            <p:ph type="sldNum" sz="quarter" idx="12"/>
          </p:nvPr>
        </p:nvSpPr>
        <p:spPr/>
        <p:txBody>
          <a:bodyPr/>
          <a:lstStyle/>
          <a:p>
            <a:fld id="{9C532163-FC68-441B-881D-CD0365710765}" type="slidenum">
              <a:rPr lang="en-IE" smtClean="0"/>
              <a:t>‹#›</a:t>
            </a:fld>
            <a:endParaRPr lang="en-IE"/>
          </a:p>
        </p:txBody>
      </p:sp>
    </p:spTree>
    <p:extLst>
      <p:ext uri="{BB962C8B-B14F-4D97-AF65-F5344CB8AC3E}">
        <p14:creationId xmlns:p14="http://schemas.microsoft.com/office/powerpoint/2010/main" val="498546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0D27449-B70E-4AB6-A149-687F32C91057}" type="datetimeFigureOut">
              <a:rPr lang="en-IE" smtClean="0"/>
              <a:t>26/02/2015</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9C532163-FC68-441B-881D-CD0365710765}" type="slidenum">
              <a:rPr lang="en-IE" smtClean="0"/>
              <a:t>‹#›</a:t>
            </a:fld>
            <a:endParaRPr lang="en-IE"/>
          </a:p>
        </p:txBody>
      </p:sp>
    </p:spTree>
    <p:extLst>
      <p:ext uri="{BB962C8B-B14F-4D97-AF65-F5344CB8AC3E}">
        <p14:creationId xmlns:p14="http://schemas.microsoft.com/office/powerpoint/2010/main" val="35575515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E"/>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0D27449-B70E-4AB6-A149-687F32C91057}" type="datetimeFigureOut">
              <a:rPr lang="en-IE" smtClean="0"/>
              <a:t>26/02/2015</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9C532163-FC68-441B-881D-CD0365710765}" type="slidenum">
              <a:rPr lang="en-IE" smtClean="0"/>
              <a:t>‹#›</a:t>
            </a:fld>
            <a:endParaRPr lang="en-IE"/>
          </a:p>
        </p:txBody>
      </p:sp>
    </p:spTree>
    <p:extLst>
      <p:ext uri="{BB962C8B-B14F-4D97-AF65-F5344CB8AC3E}">
        <p14:creationId xmlns:p14="http://schemas.microsoft.com/office/powerpoint/2010/main" val="39423543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00082"/>
            </a:gs>
            <a:gs pos="30000">
              <a:srgbClr val="66008F"/>
            </a:gs>
            <a:gs pos="64999">
              <a:srgbClr val="BA0066"/>
            </a:gs>
            <a:gs pos="89999">
              <a:srgbClr val="FF0000"/>
            </a:gs>
            <a:gs pos="100000">
              <a:srgbClr val="FF8200"/>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IE"/>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D27449-B70E-4AB6-A149-687F32C91057}" type="datetimeFigureOut">
              <a:rPr lang="en-IE" smtClean="0"/>
              <a:t>26/02/2015</a:t>
            </a:fld>
            <a:endParaRPr lang="en-IE"/>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E"/>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532163-FC68-441B-881D-CD0365710765}" type="slidenum">
              <a:rPr lang="en-IE" smtClean="0"/>
              <a:t>‹#›</a:t>
            </a:fld>
            <a:endParaRPr lang="en-IE"/>
          </a:p>
        </p:txBody>
      </p:sp>
    </p:spTree>
    <p:extLst>
      <p:ext uri="{BB962C8B-B14F-4D97-AF65-F5344CB8AC3E}">
        <p14:creationId xmlns:p14="http://schemas.microsoft.com/office/powerpoint/2010/main" val="1061353439"/>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404664"/>
            <a:ext cx="7772400" cy="1872207"/>
          </a:xfrm>
        </p:spPr>
        <p:txBody>
          <a:bodyPr>
            <a:normAutofit/>
          </a:bodyPr>
          <a:lstStyle/>
          <a:p>
            <a:r>
              <a:rPr lang="en-IE" sz="8800" b="1" dirty="0" smtClean="0">
                <a:solidFill>
                  <a:schemeClr val="tx1">
                    <a:lumMod val="75000"/>
                  </a:schemeClr>
                </a:solidFill>
                <a:latin typeface="Andalus" panose="02020603050405020304" pitchFamily="18" charset="-78"/>
                <a:cs typeface="Andalus" panose="02020603050405020304" pitchFamily="18" charset="-78"/>
              </a:rPr>
              <a:t>H O Z I E R </a:t>
            </a:r>
            <a:endParaRPr lang="en-IE" sz="8800" b="1" dirty="0">
              <a:solidFill>
                <a:schemeClr val="tx1">
                  <a:lumMod val="75000"/>
                </a:schemeClr>
              </a:solidFill>
              <a:latin typeface="Andalus" panose="02020603050405020304" pitchFamily="18" charset="-78"/>
              <a:cs typeface="Andalus" panose="02020603050405020304" pitchFamily="18" charset="-78"/>
            </a:endParaRPr>
          </a:p>
        </p:txBody>
      </p:sp>
      <p:sp>
        <p:nvSpPr>
          <p:cNvPr id="3" name="Subtitle 2"/>
          <p:cNvSpPr>
            <a:spLocks noGrp="1"/>
          </p:cNvSpPr>
          <p:nvPr>
            <p:ph type="subTitle" idx="1"/>
          </p:nvPr>
        </p:nvSpPr>
        <p:spPr>
          <a:xfrm>
            <a:off x="3707904" y="1916832"/>
            <a:ext cx="4608512" cy="2990873"/>
          </a:xfrm>
        </p:spPr>
        <p:txBody>
          <a:bodyPr/>
          <a:lstStyle/>
          <a:p>
            <a:r>
              <a:rPr lang="en-IE" dirty="0" smtClean="0">
                <a:solidFill>
                  <a:schemeClr val="tx1"/>
                </a:solidFill>
              </a:rPr>
              <a:t>~ </a:t>
            </a:r>
            <a:r>
              <a:rPr lang="en-IE" dirty="0" smtClean="0">
                <a:solidFill>
                  <a:schemeClr val="tx1"/>
                </a:solidFill>
                <a:latin typeface="Matura MT Script Capitals" panose="03020802060602070202" pitchFamily="66" charset="0"/>
              </a:rPr>
              <a:t>Don’t educate children to be rich. Educate them to be happy, so they know the value of things, not the price</a:t>
            </a:r>
            <a:r>
              <a:rPr lang="en-IE" dirty="0" smtClean="0">
                <a:solidFill>
                  <a:schemeClr val="tx1"/>
                </a:solidFill>
              </a:rPr>
              <a:t> ~ </a:t>
            </a:r>
            <a:r>
              <a:rPr lang="en-IE" dirty="0" err="1" smtClean="0">
                <a:solidFill>
                  <a:schemeClr val="tx1"/>
                </a:solidFill>
              </a:rPr>
              <a:t>Hozier</a:t>
            </a:r>
            <a:r>
              <a:rPr lang="en-IE" dirty="0" smtClean="0">
                <a:solidFill>
                  <a:schemeClr val="tx1"/>
                </a:solidFill>
              </a:rPr>
              <a:t> </a:t>
            </a:r>
            <a:endParaRPr lang="en-IE" dirty="0">
              <a:solidFill>
                <a:schemeClr val="tx1"/>
              </a:solidFill>
            </a:endParaRPr>
          </a:p>
        </p:txBody>
      </p:sp>
      <p:pic>
        <p:nvPicPr>
          <p:cNvPr id="4" name="Picture 2" descr="https://pbs.twimg.com/profile_images/475991731163238400/jaCMdV1C.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2060848"/>
            <a:ext cx="3168352" cy="42484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145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31840" y="116632"/>
            <a:ext cx="8229600" cy="1143000"/>
          </a:xfrm>
        </p:spPr>
        <p:txBody>
          <a:bodyPr>
            <a:normAutofit/>
          </a:bodyPr>
          <a:lstStyle/>
          <a:p>
            <a:r>
              <a:rPr lang="en-IE" sz="6000" b="1" dirty="0" smtClean="0">
                <a:solidFill>
                  <a:schemeClr val="tx1">
                    <a:lumMod val="75000"/>
                  </a:schemeClr>
                </a:solidFill>
                <a:latin typeface="Arial Unicode MS" panose="020B0604020202020204" pitchFamily="34" charset="-128"/>
                <a:ea typeface="Arial Unicode MS" panose="020B0604020202020204" pitchFamily="34" charset="-128"/>
                <a:cs typeface="Arial Unicode MS" panose="020B0604020202020204" pitchFamily="34" charset="-128"/>
              </a:rPr>
              <a:t>Beginning</a:t>
            </a:r>
            <a:endParaRPr lang="en-IE" sz="6000" b="1" dirty="0">
              <a:solidFill>
                <a:schemeClr val="tx1">
                  <a:lumMod val="75000"/>
                </a:schemeClr>
              </a:solidFill>
              <a:latin typeface="Arial Unicode MS" panose="020B0604020202020204" pitchFamily="34" charset="-128"/>
              <a:ea typeface="Arial Unicode MS" panose="020B0604020202020204" pitchFamily="34" charset="-128"/>
              <a:cs typeface="Arial Unicode MS" panose="020B0604020202020204" pitchFamily="34" charset="-128"/>
            </a:endParaRPr>
          </a:p>
        </p:txBody>
      </p:sp>
      <p:sp>
        <p:nvSpPr>
          <p:cNvPr id="3" name="Content Placeholder 2"/>
          <p:cNvSpPr>
            <a:spLocks noGrp="1"/>
          </p:cNvSpPr>
          <p:nvPr>
            <p:ph idx="1"/>
          </p:nvPr>
        </p:nvSpPr>
        <p:spPr>
          <a:xfrm>
            <a:off x="0" y="764704"/>
            <a:ext cx="6203032" cy="4061047"/>
          </a:xfrm>
        </p:spPr>
        <p:txBody>
          <a:bodyPr>
            <a:normAutofit/>
          </a:bodyPr>
          <a:lstStyle/>
          <a:p>
            <a:r>
              <a:rPr lang="en-IE" sz="2000" dirty="0">
                <a:solidFill>
                  <a:schemeClr val="bg2">
                    <a:lumMod val="60000"/>
                    <a:lumOff val="40000"/>
                  </a:schemeClr>
                </a:solidFill>
                <a:latin typeface="Segoe UI Semibold" panose="020B0702040204020203" pitchFamily="34" charset="0"/>
              </a:rPr>
              <a:t>Andrew </a:t>
            </a:r>
            <a:r>
              <a:rPr lang="en-IE" sz="2000" dirty="0" err="1" smtClean="0">
                <a:solidFill>
                  <a:schemeClr val="bg2">
                    <a:lumMod val="60000"/>
                    <a:lumOff val="40000"/>
                  </a:schemeClr>
                </a:solidFill>
                <a:latin typeface="Segoe UI Semibold" panose="020B0702040204020203" pitchFamily="34" charset="0"/>
              </a:rPr>
              <a:t>Hozier</a:t>
            </a:r>
            <a:r>
              <a:rPr lang="en-IE" sz="2000" dirty="0" smtClean="0">
                <a:solidFill>
                  <a:schemeClr val="bg2">
                    <a:lumMod val="60000"/>
                    <a:lumOff val="40000"/>
                  </a:schemeClr>
                </a:solidFill>
                <a:latin typeface="Segoe UI Semibold" panose="020B0702040204020203" pitchFamily="34" charset="0"/>
              </a:rPr>
              <a:t>-Byrne ( </a:t>
            </a:r>
            <a:r>
              <a:rPr lang="en-IE" sz="2000" dirty="0" err="1" smtClean="0">
                <a:solidFill>
                  <a:schemeClr val="bg2">
                    <a:lumMod val="60000"/>
                    <a:lumOff val="40000"/>
                  </a:schemeClr>
                </a:solidFill>
                <a:latin typeface="Segoe UI Semibold" panose="020B0702040204020203" pitchFamily="34" charset="0"/>
              </a:rPr>
              <a:t>Hozier</a:t>
            </a:r>
            <a:r>
              <a:rPr lang="en-IE" sz="2000" dirty="0" smtClean="0">
                <a:solidFill>
                  <a:schemeClr val="bg2">
                    <a:lumMod val="60000"/>
                    <a:lumOff val="40000"/>
                  </a:schemeClr>
                </a:solidFill>
                <a:latin typeface="Segoe UI Semibold" panose="020B0702040204020203" pitchFamily="34" charset="0"/>
              </a:rPr>
              <a:t> ) was born on March 17 1990 in </a:t>
            </a:r>
            <a:r>
              <a:rPr lang="en-IE" sz="2000" dirty="0">
                <a:solidFill>
                  <a:schemeClr val="bg2">
                    <a:lumMod val="60000"/>
                    <a:lumOff val="40000"/>
                  </a:schemeClr>
                </a:solidFill>
                <a:latin typeface="Segoe UI Semibold" panose="020B0702040204020203" pitchFamily="34" charset="0"/>
              </a:rPr>
              <a:t> </a:t>
            </a:r>
            <a:r>
              <a:rPr lang="en-IE" sz="2000" dirty="0" smtClean="0">
                <a:solidFill>
                  <a:schemeClr val="bg2">
                    <a:lumMod val="60000"/>
                    <a:lumOff val="40000"/>
                  </a:schemeClr>
                </a:solidFill>
                <a:latin typeface="Segoe UI Semibold" panose="020B0702040204020203" pitchFamily="34" charset="0"/>
              </a:rPr>
              <a:t>Bray, </a:t>
            </a:r>
            <a:r>
              <a:rPr lang="en-IE" sz="2000" dirty="0">
                <a:solidFill>
                  <a:schemeClr val="bg2">
                    <a:lumMod val="60000"/>
                    <a:lumOff val="40000"/>
                  </a:schemeClr>
                </a:solidFill>
                <a:latin typeface="Segoe UI Semibold" panose="020B0702040204020203" pitchFamily="34" charset="0"/>
              </a:rPr>
              <a:t>County Wicklow, the son of a </a:t>
            </a:r>
            <a:r>
              <a:rPr lang="en-IE" sz="2000" dirty="0" smtClean="0">
                <a:solidFill>
                  <a:schemeClr val="bg2">
                    <a:lumMod val="60000"/>
                    <a:lumOff val="40000"/>
                  </a:schemeClr>
                </a:solidFill>
                <a:latin typeface="Segoe UI Semibold" panose="020B0702040204020203" pitchFamily="34" charset="0"/>
              </a:rPr>
              <a:t>musician. He is a very intelligent man &amp; He </a:t>
            </a:r>
            <a:r>
              <a:rPr lang="en-IE" sz="2000" dirty="0">
                <a:solidFill>
                  <a:schemeClr val="bg2">
                    <a:lumMod val="60000"/>
                    <a:lumOff val="40000"/>
                  </a:schemeClr>
                </a:solidFill>
                <a:latin typeface="Segoe UI Semibold" panose="020B0702040204020203" pitchFamily="34" charset="0"/>
              </a:rPr>
              <a:t>began a degree in music at Trinity College, Dublin. </a:t>
            </a:r>
            <a:r>
              <a:rPr lang="en-IE" sz="2000" dirty="0" smtClean="0">
                <a:solidFill>
                  <a:schemeClr val="bg2">
                    <a:lumMod val="60000"/>
                    <a:lumOff val="40000"/>
                  </a:schemeClr>
                </a:solidFill>
                <a:latin typeface="Segoe UI Semibold" panose="020B0702040204020203" pitchFamily="34" charset="0"/>
              </a:rPr>
              <a:t>But unfortunately dropped </a:t>
            </a:r>
            <a:r>
              <a:rPr lang="en-IE" sz="2000" dirty="0">
                <a:solidFill>
                  <a:schemeClr val="bg2">
                    <a:lumMod val="60000"/>
                    <a:lumOff val="40000"/>
                  </a:schemeClr>
                </a:solidFill>
                <a:latin typeface="Segoe UI Semibold" panose="020B0702040204020203" pitchFamily="34" charset="0"/>
              </a:rPr>
              <a:t>out midway through his first year in order to record demos for Universal </a:t>
            </a:r>
            <a:r>
              <a:rPr lang="en-IE" sz="2000" dirty="0" err="1" smtClean="0">
                <a:solidFill>
                  <a:schemeClr val="bg2">
                    <a:lumMod val="60000"/>
                    <a:lumOff val="40000"/>
                  </a:schemeClr>
                </a:solidFill>
                <a:latin typeface="Segoe UI Semibold" panose="020B0702040204020203" pitchFamily="34" charset="0"/>
              </a:rPr>
              <a:t>Music.While</a:t>
            </a:r>
            <a:r>
              <a:rPr lang="en-IE" sz="2000" dirty="0" smtClean="0">
                <a:solidFill>
                  <a:schemeClr val="bg2">
                    <a:lumMod val="60000"/>
                    <a:lumOff val="40000"/>
                  </a:schemeClr>
                </a:solidFill>
                <a:latin typeface="Segoe UI Semibold" panose="020B0702040204020203" pitchFamily="34" charset="0"/>
              </a:rPr>
              <a:t> </a:t>
            </a:r>
            <a:r>
              <a:rPr lang="en-IE" sz="2000" dirty="0">
                <a:solidFill>
                  <a:schemeClr val="bg2">
                    <a:lumMod val="60000"/>
                    <a:lumOff val="40000"/>
                  </a:schemeClr>
                </a:solidFill>
                <a:latin typeface="Segoe UI Semibold" panose="020B0702040204020203" pitchFamily="34" charset="0"/>
              </a:rPr>
              <a:t>at </a:t>
            </a:r>
            <a:r>
              <a:rPr lang="en-IE" sz="2000" dirty="0" smtClean="0">
                <a:solidFill>
                  <a:schemeClr val="bg2">
                    <a:lumMod val="60000"/>
                    <a:lumOff val="40000"/>
                  </a:schemeClr>
                </a:solidFill>
                <a:latin typeface="Segoe UI Semibold" panose="020B0702040204020203" pitchFamily="34" charset="0"/>
              </a:rPr>
              <a:t>Trinity. He </a:t>
            </a:r>
            <a:r>
              <a:rPr lang="en-IE" sz="2000" dirty="0">
                <a:solidFill>
                  <a:schemeClr val="bg2">
                    <a:lumMod val="60000"/>
                    <a:lumOff val="40000"/>
                  </a:schemeClr>
                </a:solidFill>
                <a:latin typeface="Segoe UI Semibold" panose="020B0702040204020203" pitchFamily="34" charset="0"/>
              </a:rPr>
              <a:t>became involved with the Trinity Orchestra. He was a member of </a:t>
            </a:r>
            <a:r>
              <a:rPr lang="en-IE" sz="2000" dirty="0" err="1" smtClean="0">
                <a:solidFill>
                  <a:schemeClr val="bg2">
                    <a:lumMod val="60000"/>
                    <a:lumOff val="40000"/>
                  </a:schemeClr>
                </a:solidFill>
                <a:latin typeface="Segoe UI Semibold" panose="020B0702040204020203" pitchFamily="34" charset="0"/>
              </a:rPr>
              <a:t>Anúna</a:t>
            </a:r>
            <a:r>
              <a:rPr lang="en-IE" sz="2000" dirty="0" smtClean="0">
                <a:solidFill>
                  <a:schemeClr val="bg2">
                    <a:lumMod val="60000"/>
                    <a:lumOff val="40000"/>
                  </a:schemeClr>
                </a:solidFill>
                <a:latin typeface="Segoe UI Semibold" panose="020B0702040204020203" pitchFamily="34" charset="0"/>
              </a:rPr>
              <a:t> </a:t>
            </a:r>
            <a:r>
              <a:rPr lang="en-IE" sz="2000" dirty="0">
                <a:solidFill>
                  <a:schemeClr val="bg2">
                    <a:lumMod val="60000"/>
                    <a:lumOff val="40000"/>
                  </a:schemeClr>
                </a:solidFill>
                <a:latin typeface="Segoe UI Semibold" panose="020B0702040204020203" pitchFamily="34" charset="0"/>
              </a:rPr>
              <a:t>from 2008 to </a:t>
            </a:r>
            <a:r>
              <a:rPr lang="en-IE" sz="2000" dirty="0" smtClean="0">
                <a:solidFill>
                  <a:schemeClr val="bg2">
                    <a:lumMod val="60000"/>
                    <a:lumOff val="40000"/>
                  </a:schemeClr>
                </a:solidFill>
                <a:latin typeface="Segoe UI Semibold" panose="020B0702040204020203" pitchFamily="34" charset="0"/>
              </a:rPr>
              <a:t>2012. </a:t>
            </a:r>
            <a:endParaRPr lang="en-IE" sz="2000" dirty="0">
              <a:solidFill>
                <a:schemeClr val="bg2">
                  <a:lumMod val="60000"/>
                  <a:lumOff val="40000"/>
                </a:schemeClr>
              </a:solidFill>
              <a:latin typeface="Segoe UI Semibold" panose="020B0702040204020203" pitchFamily="34" charset="0"/>
            </a:endParaRPr>
          </a:p>
        </p:txBody>
      </p:sp>
      <p:pic>
        <p:nvPicPr>
          <p:cNvPr id="2050" name="Picture 2" descr="http://www.cbc.ca/q/Hozier-quote-62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7482" y="3861048"/>
            <a:ext cx="6592870" cy="2880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9023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grpId="0"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2"/>
                                        </p:tgtEl>
                                        <p:attrNameLst>
                                          <p:attrName>ppt_x</p:attrName>
                                          <p:attrName>ppt_y</p:attrName>
                                        </p:attrNameLst>
                                      </p:cBhvr>
                                    </p:animMotion>
                                    <p:animRot by="1500000">
                                      <p:cBhvr>
                                        <p:cTn id="7" dur="125" fill="hold">
                                          <p:stCondLst>
                                            <p:cond delay="0"/>
                                          </p:stCondLst>
                                        </p:cTn>
                                        <p:tgtEl>
                                          <p:spTgt spid="2"/>
                                        </p:tgtEl>
                                        <p:attrNameLst>
                                          <p:attrName>r</p:attrName>
                                        </p:attrNameLst>
                                      </p:cBhvr>
                                    </p:animRot>
                                    <p:animRot by="-1500000">
                                      <p:cBhvr>
                                        <p:cTn id="8" dur="125" fill="hold">
                                          <p:stCondLst>
                                            <p:cond delay="125"/>
                                          </p:stCondLst>
                                        </p:cTn>
                                        <p:tgtEl>
                                          <p:spTgt spid="2"/>
                                        </p:tgtEl>
                                        <p:attrNameLst>
                                          <p:attrName>r</p:attrName>
                                        </p:attrNameLst>
                                      </p:cBhvr>
                                    </p:animRot>
                                    <p:animRot by="-1500000">
                                      <p:cBhvr>
                                        <p:cTn id="9" dur="125" fill="hold">
                                          <p:stCondLst>
                                            <p:cond delay="250"/>
                                          </p:stCondLst>
                                        </p:cTn>
                                        <p:tgtEl>
                                          <p:spTgt spid="2"/>
                                        </p:tgtEl>
                                        <p:attrNameLst>
                                          <p:attrName>r</p:attrName>
                                        </p:attrNameLst>
                                      </p:cBhvr>
                                    </p:animRot>
                                    <p:animRot by="1500000">
                                      <p:cBhvr>
                                        <p:cTn id="10" dur="125" fill="hold">
                                          <p:stCondLst>
                                            <p:cond delay="375"/>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heel(1)">
                                      <p:cBhvr>
                                        <p:cTn id="15" dur="20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mph" presetSubtype="0" fill="hold" nodeType="clickEffect">
                                  <p:stCondLst>
                                    <p:cond delay="0"/>
                                  </p:stCondLst>
                                  <p:childTnLst>
                                    <p:animScale>
                                      <p:cBhvr>
                                        <p:cTn id="19" dur="2000" fill="hold"/>
                                        <p:tgtEl>
                                          <p:spTgt spid="2050"/>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E" sz="5400" b="1" dirty="0" smtClean="0">
                <a:solidFill>
                  <a:schemeClr val="tx1">
                    <a:lumMod val="75000"/>
                  </a:schemeClr>
                </a:solidFill>
                <a:latin typeface="Arial Rounded MT Bold" panose="020F0704030504030204" pitchFamily="34" charset="0"/>
              </a:rPr>
              <a:t>Career</a:t>
            </a:r>
            <a:endParaRPr lang="en-IE" sz="5400" b="1" dirty="0">
              <a:solidFill>
                <a:schemeClr val="tx1">
                  <a:lumMod val="75000"/>
                </a:schemeClr>
              </a:solidFill>
              <a:latin typeface="Arial Rounded MT Bold" panose="020F0704030504030204" pitchFamily="34" charset="0"/>
            </a:endParaRPr>
          </a:p>
        </p:txBody>
      </p:sp>
      <p:sp>
        <p:nvSpPr>
          <p:cNvPr id="3" name="Content Placeholder 2"/>
          <p:cNvSpPr>
            <a:spLocks noGrp="1"/>
          </p:cNvSpPr>
          <p:nvPr>
            <p:ph idx="1"/>
          </p:nvPr>
        </p:nvSpPr>
        <p:spPr>
          <a:xfrm>
            <a:off x="467544" y="1268760"/>
            <a:ext cx="8229600" cy="2260848"/>
          </a:xfrm>
        </p:spPr>
        <p:txBody>
          <a:bodyPr>
            <a:noAutofit/>
          </a:bodyPr>
          <a:lstStyle/>
          <a:p>
            <a:r>
              <a:rPr lang="en-IE" sz="2400" dirty="0" err="1" smtClean="0">
                <a:solidFill>
                  <a:schemeClr val="bg1"/>
                </a:solidFill>
                <a:latin typeface="Estrangelo Edessa" panose="03080600000000000000" pitchFamily="66" charset="0"/>
                <a:cs typeface="Estrangelo Edessa" panose="03080600000000000000" pitchFamily="66" charset="0"/>
              </a:rPr>
              <a:t>Hozier</a:t>
            </a:r>
            <a:r>
              <a:rPr lang="en-IE" sz="2400" dirty="0" smtClean="0">
                <a:solidFill>
                  <a:schemeClr val="bg1"/>
                </a:solidFill>
                <a:latin typeface="Estrangelo Edessa" panose="03080600000000000000" pitchFamily="66" charset="0"/>
                <a:cs typeface="Estrangelo Edessa" panose="03080600000000000000" pitchFamily="66" charset="0"/>
              </a:rPr>
              <a:t> is now a very famous &amp; </a:t>
            </a:r>
            <a:r>
              <a:rPr lang="en-IE" sz="2400" dirty="0">
                <a:solidFill>
                  <a:schemeClr val="bg1"/>
                </a:solidFill>
                <a:latin typeface="Estrangelo Edessa" panose="03080600000000000000" pitchFamily="66" charset="0"/>
                <a:cs typeface="Estrangelo Edessa" panose="03080600000000000000" pitchFamily="66" charset="0"/>
              </a:rPr>
              <a:t>talented </a:t>
            </a:r>
            <a:r>
              <a:rPr lang="en-IE" sz="2400" dirty="0" smtClean="0">
                <a:solidFill>
                  <a:schemeClr val="bg1"/>
                </a:solidFill>
                <a:latin typeface="Estrangelo Edessa" panose="03080600000000000000" pitchFamily="66" charset="0"/>
                <a:cs typeface="Estrangelo Edessa" panose="03080600000000000000" pitchFamily="66" charset="0"/>
              </a:rPr>
              <a:t>Irish musician</a:t>
            </a:r>
            <a:r>
              <a:rPr lang="en-IE" sz="2400" dirty="0">
                <a:solidFill>
                  <a:schemeClr val="bg1"/>
                </a:solidFill>
                <a:latin typeface="Estrangelo Edessa" panose="03080600000000000000" pitchFamily="66" charset="0"/>
                <a:cs typeface="Estrangelo Edessa" panose="03080600000000000000" pitchFamily="66" charset="0"/>
              </a:rPr>
              <a:t>. In 2013, </a:t>
            </a:r>
            <a:r>
              <a:rPr lang="en-IE" sz="2400" dirty="0" err="1">
                <a:solidFill>
                  <a:schemeClr val="bg1"/>
                </a:solidFill>
                <a:latin typeface="Estrangelo Edessa" panose="03080600000000000000" pitchFamily="66" charset="0"/>
                <a:cs typeface="Estrangelo Edessa" panose="03080600000000000000" pitchFamily="66" charset="0"/>
              </a:rPr>
              <a:t>Hozier</a:t>
            </a:r>
            <a:r>
              <a:rPr lang="en-IE" sz="2400" dirty="0">
                <a:solidFill>
                  <a:schemeClr val="bg1"/>
                </a:solidFill>
                <a:latin typeface="Estrangelo Edessa" panose="03080600000000000000" pitchFamily="66" charset="0"/>
                <a:cs typeface="Estrangelo Edessa" panose="03080600000000000000" pitchFamily="66" charset="0"/>
              </a:rPr>
              <a:t> released the EP Take Me </a:t>
            </a:r>
            <a:r>
              <a:rPr lang="en-IE" sz="2400" dirty="0" smtClean="0">
                <a:solidFill>
                  <a:schemeClr val="bg1"/>
                </a:solidFill>
                <a:latin typeface="Estrangelo Edessa" panose="03080600000000000000" pitchFamily="66" charset="0"/>
                <a:cs typeface="Estrangelo Edessa" panose="03080600000000000000" pitchFamily="66" charset="0"/>
              </a:rPr>
              <a:t>Church with </a:t>
            </a:r>
            <a:r>
              <a:rPr lang="en-IE" sz="2400" dirty="0">
                <a:solidFill>
                  <a:schemeClr val="bg1"/>
                </a:solidFill>
                <a:latin typeface="Estrangelo Edessa" panose="03080600000000000000" pitchFamily="66" charset="0"/>
                <a:cs typeface="Estrangelo Edessa" panose="03080600000000000000" pitchFamily="66" charset="0"/>
              </a:rPr>
              <a:t>the title track becoming his breakthrough single after it went viral on YouTube. It reached number one on the Irish iTunes singles chart and number two in the official chart on 25 October 2013. </a:t>
            </a:r>
            <a:r>
              <a:rPr lang="en-IE" sz="2400" dirty="0" err="1">
                <a:solidFill>
                  <a:schemeClr val="bg1"/>
                </a:solidFill>
                <a:latin typeface="Estrangelo Edessa" panose="03080600000000000000" pitchFamily="66" charset="0"/>
                <a:cs typeface="Estrangelo Edessa" panose="03080600000000000000" pitchFamily="66" charset="0"/>
              </a:rPr>
              <a:t>Hozier</a:t>
            </a:r>
            <a:r>
              <a:rPr lang="en-IE" sz="2400" dirty="0">
                <a:solidFill>
                  <a:schemeClr val="bg1"/>
                </a:solidFill>
                <a:latin typeface="Estrangelo Edessa" panose="03080600000000000000" pitchFamily="66" charset="0"/>
                <a:cs typeface="Estrangelo Edessa" panose="03080600000000000000" pitchFamily="66" charset="0"/>
              </a:rPr>
              <a:t> followed up Take Me to Church with the new EP From Eden and a number of festival tour dates and television appearances in the United States. </a:t>
            </a:r>
            <a:r>
              <a:rPr lang="en-IE" sz="2400" dirty="0" err="1">
                <a:solidFill>
                  <a:schemeClr val="bg1"/>
                </a:solidFill>
                <a:latin typeface="Estrangelo Edessa" panose="03080600000000000000" pitchFamily="66" charset="0"/>
                <a:cs typeface="Estrangelo Edessa" panose="03080600000000000000" pitchFamily="66" charset="0"/>
              </a:rPr>
              <a:t>Hozier</a:t>
            </a:r>
            <a:r>
              <a:rPr lang="en-IE" sz="2400" dirty="0">
                <a:solidFill>
                  <a:schemeClr val="bg1"/>
                </a:solidFill>
                <a:latin typeface="Estrangelo Edessa" panose="03080600000000000000" pitchFamily="66" charset="0"/>
                <a:cs typeface="Estrangelo Edessa" panose="03080600000000000000" pitchFamily="66" charset="0"/>
              </a:rPr>
              <a:t> released his self-titled album, </a:t>
            </a:r>
            <a:r>
              <a:rPr lang="en-IE" sz="2400" dirty="0" err="1">
                <a:solidFill>
                  <a:schemeClr val="bg1"/>
                </a:solidFill>
                <a:latin typeface="Estrangelo Edessa" panose="03080600000000000000" pitchFamily="66" charset="0"/>
                <a:cs typeface="Estrangelo Edessa" panose="03080600000000000000" pitchFamily="66" charset="0"/>
              </a:rPr>
              <a:t>Hozier</a:t>
            </a:r>
            <a:r>
              <a:rPr lang="en-IE" sz="2400" dirty="0">
                <a:solidFill>
                  <a:schemeClr val="bg1"/>
                </a:solidFill>
                <a:latin typeface="Estrangelo Edessa" panose="03080600000000000000" pitchFamily="66" charset="0"/>
                <a:cs typeface="Estrangelo Edessa" panose="03080600000000000000" pitchFamily="66" charset="0"/>
              </a:rPr>
              <a:t> on 19 September 2014. It had five singles including "Take Me to Church", "Work Song", and "From Eden", which were hits on his earlier EPs. On December 5, 2014, it was announced that "Take Me to Church" was nominated at the 57th Annual Grammy Awards for Song of the Year in 2015.</a:t>
            </a:r>
          </a:p>
        </p:txBody>
      </p:sp>
    </p:spTree>
    <p:extLst>
      <p:ext uri="{BB962C8B-B14F-4D97-AF65-F5344CB8AC3E}">
        <p14:creationId xmlns:p14="http://schemas.microsoft.com/office/powerpoint/2010/main" val="3000658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Take Me To Church</a:t>
            </a:r>
            <a:endParaRPr lang="en-IE" dirty="0"/>
          </a:p>
        </p:txBody>
      </p:sp>
      <p:sp>
        <p:nvSpPr>
          <p:cNvPr id="3" name="Content Placeholder 2"/>
          <p:cNvSpPr>
            <a:spLocks noGrp="1"/>
          </p:cNvSpPr>
          <p:nvPr>
            <p:ph idx="1"/>
          </p:nvPr>
        </p:nvSpPr>
        <p:spPr/>
        <p:txBody>
          <a:bodyPr>
            <a:normAutofit/>
          </a:bodyPr>
          <a:lstStyle/>
          <a:p>
            <a:r>
              <a:rPr lang="en-IE" sz="2400" b="1" dirty="0" smtClean="0">
                <a:solidFill>
                  <a:schemeClr val="accent6"/>
                </a:solidFill>
                <a:latin typeface="Arial Unicode MS" panose="020B0604020202020204" pitchFamily="34" charset="-128"/>
                <a:ea typeface="Arial Unicode MS" panose="020B0604020202020204" pitchFamily="34" charset="-128"/>
                <a:cs typeface="Arial Unicode MS" panose="020B0604020202020204" pitchFamily="34" charset="-128"/>
              </a:rPr>
              <a:t>Several people do not understand what Take Me To Church is really about. The entire song is about gay rights. Even though the church doesn’t accept gays, </a:t>
            </a:r>
            <a:r>
              <a:rPr lang="en-IE" sz="2400" b="1" dirty="0" err="1" smtClean="0">
                <a:solidFill>
                  <a:schemeClr val="accent6"/>
                </a:solidFill>
                <a:latin typeface="Arial Unicode MS" panose="020B0604020202020204" pitchFamily="34" charset="-128"/>
                <a:ea typeface="Arial Unicode MS" panose="020B0604020202020204" pitchFamily="34" charset="-128"/>
                <a:cs typeface="Arial Unicode MS" panose="020B0604020202020204" pitchFamily="34" charset="-128"/>
              </a:rPr>
              <a:t>Hozier</a:t>
            </a:r>
            <a:r>
              <a:rPr lang="en-IE" sz="2400" b="1" dirty="0" smtClean="0">
                <a:solidFill>
                  <a:schemeClr val="accent6"/>
                </a:solidFill>
                <a:latin typeface="Arial Unicode MS" panose="020B0604020202020204" pitchFamily="34" charset="-128"/>
                <a:ea typeface="Arial Unicode MS" panose="020B0604020202020204" pitchFamily="34" charset="-128"/>
                <a:cs typeface="Arial Unicode MS" panose="020B0604020202020204" pitchFamily="34" charset="-128"/>
              </a:rPr>
              <a:t> still wants to go to church even though he will not </a:t>
            </a:r>
            <a:r>
              <a:rPr lang="en-IE" sz="2400" b="1" dirty="0">
                <a:solidFill>
                  <a:schemeClr val="accent6"/>
                </a:solidFill>
                <a:latin typeface="Arial Unicode MS" panose="020B0604020202020204" pitchFamily="34" charset="-128"/>
                <a:ea typeface="Arial Unicode MS" panose="020B0604020202020204" pitchFamily="34" charset="-128"/>
                <a:cs typeface="Arial Unicode MS" panose="020B0604020202020204" pitchFamily="34" charset="-128"/>
              </a:rPr>
              <a:t>be accepted. The line "I was born sick, but I love it. Command me to be well" </a:t>
            </a:r>
            <a:r>
              <a:rPr lang="en-IE" sz="2400" b="1" dirty="0" smtClean="0">
                <a:solidFill>
                  <a:schemeClr val="accent6"/>
                </a:solidFill>
                <a:latin typeface="Arial Unicode MS" panose="020B0604020202020204" pitchFamily="34" charset="-128"/>
                <a:ea typeface="Arial Unicode MS" panose="020B0604020202020204" pitchFamily="34" charset="-128"/>
                <a:cs typeface="Arial Unicode MS" panose="020B0604020202020204" pitchFamily="34" charset="-128"/>
              </a:rPr>
              <a:t>is describing that he is unable to change who he is.</a:t>
            </a:r>
            <a:endParaRPr lang="en-IE" sz="2400" b="1" dirty="0">
              <a:solidFill>
                <a:schemeClr val="accent6"/>
              </a:solidFill>
              <a:latin typeface="Arial Unicode MS" panose="020B0604020202020204" pitchFamily="34" charset="-128"/>
              <a:ea typeface="Arial Unicode MS" panose="020B0604020202020204" pitchFamily="34" charset="-128"/>
              <a:cs typeface="Arial Unicode MS" panose="020B0604020202020204" pitchFamily="34" charset="-128"/>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9952" y="4086759"/>
            <a:ext cx="4824536" cy="25863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5806" y="4293096"/>
            <a:ext cx="2706034" cy="2448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34506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mph" presetSubtype="0" fill="hold" nodeType="clickEffect">
                                  <p:stCondLst>
                                    <p:cond delay="0"/>
                                  </p:stCondLst>
                                  <p:childTnLst>
                                    <p:animClr clrSpc="hsl" dir="cw">
                                      <p:cBhvr override="childStyle">
                                        <p:cTn id="6" dur="500" fill="hold"/>
                                        <p:tgtEl>
                                          <p:spTgt spid="3">
                                            <p:txEl>
                                              <p:pRg st="0" end="0"/>
                                            </p:txEl>
                                          </p:spTgt>
                                        </p:tgtEl>
                                        <p:attrNameLst>
                                          <p:attrName>style.color</p:attrName>
                                        </p:attrNameLst>
                                      </p:cBhvr>
                                      <p:by>
                                        <p:hsl h="0" s="12549" l="25098"/>
                                      </p:by>
                                    </p:animClr>
                                    <p:animClr clrSpc="hsl" dir="cw">
                                      <p:cBhvr>
                                        <p:cTn id="7" dur="500" fill="hold"/>
                                        <p:tgtEl>
                                          <p:spTgt spid="3">
                                            <p:txEl>
                                              <p:pRg st="0" end="0"/>
                                            </p:txEl>
                                          </p:spTgt>
                                        </p:tgtEl>
                                        <p:attrNameLst>
                                          <p:attrName>fillcolor</p:attrName>
                                        </p:attrNameLst>
                                      </p:cBhvr>
                                      <p:by>
                                        <p:hsl h="0" s="12549" l="25098"/>
                                      </p:by>
                                    </p:animClr>
                                    <p:animClr clrSpc="hsl" dir="cw">
                                      <p:cBhvr>
                                        <p:cTn id="8" dur="500" fill="hold"/>
                                        <p:tgtEl>
                                          <p:spTgt spid="3">
                                            <p:txEl>
                                              <p:pRg st="0" end="0"/>
                                            </p:txEl>
                                          </p:spTgt>
                                        </p:tgtEl>
                                        <p:attrNameLst>
                                          <p:attrName>stroke.color</p:attrName>
                                        </p:attrNameLst>
                                      </p:cBhvr>
                                      <p:by>
                                        <p:hsl h="0" s="12549" l="25098"/>
                                      </p:by>
                                    </p:animClr>
                                    <p:set>
                                      <p:cBhvr>
                                        <p:cTn id="9" dur="500" fill="hold"/>
                                        <p:tgtEl>
                                          <p:spTgt spid="3">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075"/>
                                        </p:tgtEl>
                                        <p:attrNameLst>
                                          <p:attrName>style.visibility</p:attrName>
                                        </p:attrNameLst>
                                      </p:cBhvr>
                                      <p:to>
                                        <p:strVal val="visible"/>
                                      </p:to>
                                    </p:set>
                                    <p:animEffect transition="in" filter="fade">
                                      <p:cBhvr>
                                        <p:cTn id="14" dur="1000"/>
                                        <p:tgtEl>
                                          <p:spTgt spid="3075"/>
                                        </p:tgtEl>
                                      </p:cBhvr>
                                    </p:animEffect>
                                    <p:anim calcmode="lin" valueType="num">
                                      <p:cBhvr>
                                        <p:cTn id="15" dur="1000" fill="hold"/>
                                        <p:tgtEl>
                                          <p:spTgt spid="3075"/>
                                        </p:tgtEl>
                                        <p:attrNameLst>
                                          <p:attrName>ppt_x</p:attrName>
                                        </p:attrNameLst>
                                      </p:cBhvr>
                                      <p:tavLst>
                                        <p:tav tm="0">
                                          <p:val>
                                            <p:strVal val="#ppt_x"/>
                                          </p:val>
                                        </p:tav>
                                        <p:tav tm="100000">
                                          <p:val>
                                            <p:strVal val="#ppt_x"/>
                                          </p:val>
                                        </p:tav>
                                      </p:tavLst>
                                    </p:anim>
                                    <p:anim calcmode="lin" valueType="num">
                                      <p:cBhvr>
                                        <p:cTn id="16" dur="1000" fill="hold"/>
                                        <p:tgtEl>
                                          <p:spTgt spid="307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3074"/>
                                        </p:tgtEl>
                                        <p:attrNameLst>
                                          <p:attrName>style.visibility</p:attrName>
                                        </p:attrNameLst>
                                      </p:cBhvr>
                                      <p:to>
                                        <p:strVal val="visible"/>
                                      </p:to>
                                    </p:set>
                                    <p:animEffect transition="in" filter="circle(in)">
                                      <p:cBhvr>
                                        <p:cTn id="21"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E" sz="5400" dirty="0" smtClean="0">
                <a:solidFill>
                  <a:schemeClr val="tx1">
                    <a:lumMod val="75000"/>
                  </a:schemeClr>
                </a:solidFill>
                <a:latin typeface="BatangChe" panose="02030609000101010101" pitchFamily="49" charset="-127"/>
                <a:ea typeface="BatangChe" panose="02030609000101010101" pitchFamily="49" charset="-127"/>
              </a:rPr>
              <a:t>Fast Facts </a:t>
            </a:r>
            <a:endParaRPr lang="en-IE" sz="5400" dirty="0">
              <a:solidFill>
                <a:schemeClr val="tx1">
                  <a:lumMod val="75000"/>
                </a:schemeClr>
              </a:solidFill>
              <a:latin typeface="BatangChe" panose="02030609000101010101" pitchFamily="49" charset="-127"/>
              <a:ea typeface="BatangChe" panose="02030609000101010101" pitchFamily="49" charset="-127"/>
            </a:endParaRPr>
          </a:p>
        </p:txBody>
      </p:sp>
      <p:sp>
        <p:nvSpPr>
          <p:cNvPr id="3" name="Content Placeholder 2"/>
          <p:cNvSpPr>
            <a:spLocks noGrp="1"/>
          </p:cNvSpPr>
          <p:nvPr>
            <p:ph idx="1"/>
          </p:nvPr>
        </p:nvSpPr>
        <p:spPr>
          <a:xfrm>
            <a:off x="179512" y="1556792"/>
            <a:ext cx="6148010" cy="4525963"/>
          </a:xfrm>
        </p:spPr>
        <p:txBody>
          <a:bodyPr>
            <a:normAutofit/>
          </a:bodyPr>
          <a:lstStyle/>
          <a:p>
            <a:r>
              <a:rPr lang="en-IE" sz="2400" b="1" dirty="0">
                <a:solidFill>
                  <a:srgbClr val="00FF00"/>
                </a:solidFill>
                <a:latin typeface="Aharoni" panose="02010803020104030203" pitchFamily="2" charset="-79"/>
                <a:cs typeface="Aharoni" panose="02010803020104030203" pitchFamily="2" charset="-79"/>
              </a:rPr>
              <a:t>Birth </a:t>
            </a:r>
            <a:r>
              <a:rPr lang="en-IE" sz="2400" b="1" dirty="0" smtClean="0">
                <a:solidFill>
                  <a:srgbClr val="00FF00"/>
                </a:solidFill>
                <a:latin typeface="Aharoni" panose="02010803020104030203" pitchFamily="2" charset="-79"/>
                <a:cs typeface="Aharoni" panose="02010803020104030203" pitchFamily="2" charset="-79"/>
              </a:rPr>
              <a:t>name : Andrew </a:t>
            </a:r>
            <a:r>
              <a:rPr lang="en-IE" sz="2400" b="1" dirty="0" err="1">
                <a:solidFill>
                  <a:srgbClr val="00FF00"/>
                </a:solidFill>
                <a:latin typeface="Aharoni" panose="02010803020104030203" pitchFamily="2" charset="-79"/>
                <a:cs typeface="Aharoni" panose="02010803020104030203" pitchFamily="2" charset="-79"/>
              </a:rPr>
              <a:t>Hozier</a:t>
            </a:r>
            <a:r>
              <a:rPr lang="en-IE" sz="2400" b="1" dirty="0">
                <a:solidFill>
                  <a:srgbClr val="00FF00"/>
                </a:solidFill>
                <a:latin typeface="Aharoni" panose="02010803020104030203" pitchFamily="2" charset="-79"/>
                <a:cs typeface="Aharoni" panose="02010803020104030203" pitchFamily="2" charset="-79"/>
              </a:rPr>
              <a:t>-Byrne</a:t>
            </a:r>
          </a:p>
          <a:p>
            <a:r>
              <a:rPr lang="en-IE" sz="2400" b="1" dirty="0">
                <a:solidFill>
                  <a:srgbClr val="00FF00"/>
                </a:solidFill>
                <a:latin typeface="Aharoni" panose="02010803020104030203" pitchFamily="2" charset="-79"/>
                <a:cs typeface="Aharoni" panose="02010803020104030203" pitchFamily="2" charset="-79"/>
              </a:rPr>
              <a:t>Also known </a:t>
            </a:r>
            <a:r>
              <a:rPr lang="en-IE" sz="2400" b="1" dirty="0" smtClean="0">
                <a:solidFill>
                  <a:srgbClr val="00FF00"/>
                </a:solidFill>
                <a:latin typeface="Aharoni" panose="02010803020104030203" pitchFamily="2" charset="-79"/>
                <a:cs typeface="Aharoni" panose="02010803020104030203" pitchFamily="2" charset="-79"/>
              </a:rPr>
              <a:t>as, </a:t>
            </a:r>
            <a:r>
              <a:rPr lang="en-IE" sz="2400" b="1" dirty="0" err="1" smtClean="0">
                <a:solidFill>
                  <a:srgbClr val="00FF00"/>
                </a:solidFill>
                <a:latin typeface="Aharoni" panose="02010803020104030203" pitchFamily="2" charset="-79"/>
                <a:cs typeface="Aharoni" panose="02010803020104030203" pitchFamily="2" charset="-79"/>
              </a:rPr>
              <a:t>Hozier</a:t>
            </a:r>
            <a:endParaRPr lang="en-IE" sz="2400" b="1" dirty="0">
              <a:solidFill>
                <a:srgbClr val="00FF00"/>
              </a:solidFill>
              <a:latin typeface="Aharoni" panose="02010803020104030203" pitchFamily="2" charset="-79"/>
              <a:cs typeface="Aharoni" panose="02010803020104030203" pitchFamily="2" charset="-79"/>
            </a:endParaRPr>
          </a:p>
          <a:p>
            <a:r>
              <a:rPr lang="en-IE" sz="2400" b="1" dirty="0" smtClean="0">
                <a:solidFill>
                  <a:srgbClr val="00FF00"/>
                </a:solidFill>
                <a:latin typeface="Aharoni" panose="02010803020104030203" pitchFamily="2" charset="-79"/>
                <a:cs typeface="Aharoni" panose="02010803020104030203" pitchFamily="2" charset="-79"/>
              </a:rPr>
              <a:t>Born on 17 </a:t>
            </a:r>
            <a:r>
              <a:rPr lang="en-IE" sz="2400" b="1" dirty="0">
                <a:solidFill>
                  <a:srgbClr val="00FF00"/>
                </a:solidFill>
                <a:latin typeface="Aharoni" panose="02010803020104030203" pitchFamily="2" charset="-79"/>
                <a:cs typeface="Aharoni" panose="02010803020104030203" pitchFamily="2" charset="-79"/>
              </a:rPr>
              <a:t>March 1990 (age 24)</a:t>
            </a:r>
          </a:p>
          <a:p>
            <a:r>
              <a:rPr lang="en-IE" sz="2400" b="1" dirty="0">
                <a:solidFill>
                  <a:srgbClr val="00FF00"/>
                </a:solidFill>
                <a:latin typeface="Aharoni" panose="02010803020104030203" pitchFamily="2" charset="-79"/>
                <a:cs typeface="Aharoni" panose="02010803020104030203" pitchFamily="2" charset="-79"/>
              </a:rPr>
              <a:t>Bray, County Wicklow, Ireland</a:t>
            </a:r>
          </a:p>
          <a:p>
            <a:r>
              <a:rPr lang="en-IE" sz="2400" b="1" dirty="0" smtClean="0">
                <a:solidFill>
                  <a:srgbClr val="00FF00"/>
                </a:solidFill>
                <a:latin typeface="Aharoni" panose="02010803020104030203" pitchFamily="2" charset="-79"/>
                <a:cs typeface="Aharoni" panose="02010803020104030203" pitchFamily="2" charset="-79"/>
              </a:rPr>
              <a:t>Genres : Indie rock, soul &amp; blues</a:t>
            </a:r>
            <a:endParaRPr lang="en-IE" sz="2400" b="1" dirty="0">
              <a:solidFill>
                <a:srgbClr val="00FF00"/>
              </a:solidFill>
              <a:latin typeface="Aharoni" panose="02010803020104030203" pitchFamily="2" charset="-79"/>
              <a:cs typeface="Aharoni" panose="02010803020104030203" pitchFamily="2" charset="-79"/>
            </a:endParaRPr>
          </a:p>
          <a:p>
            <a:r>
              <a:rPr lang="en-IE" sz="2400" b="1" dirty="0" smtClean="0">
                <a:solidFill>
                  <a:srgbClr val="00FF00"/>
                </a:solidFill>
                <a:latin typeface="Aharoni" panose="02010803020104030203" pitchFamily="2" charset="-79"/>
                <a:cs typeface="Aharoni" panose="02010803020104030203" pitchFamily="2" charset="-79"/>
              </a:rPr>
              <a:t>Occupations : Musician &amp; singer-songwriter</a:t>
            </a:r>
            <a:endParaRPr lang="en-IE" sz="2400" b="1" dirty="0">
              <a:solidFill>
                <a:srgbClr val="00FF00"/>
              </a:solidFill>
              <a:latin typeface="Aharoni" panose="02010803020104030203" pitchFamily="2" charset="-79"/>
              <a:cs typeface="Aharoni" panose="02010803020104030203" pitchFamily="2" charset="-79"/>
            </a:endParaRPr>
          </a:p>
          <a:p>
            <a:r>
              <a:rPr lang="en-IE" sz="2400" b="1" dirty="0" smtClean="0">
                <a:solidFill>
                  <a:srgbClr val="00FF00"/>
                </a:solidFill>
                <a:latin typeface="Aharoni" panose="02010803020104030203" pitchFamily="2" charset="-79"/>
                <a:cs typeface="Aharoni" panose="02010803020104030203" pitchFamily="2" charset="-79"/>
              </a:rPr>
              <a:t>Instruments : Vocals, Guitar, Bass Guitar, Piano</a:t>
            </a:r>
            <a:r>
              <a:rPr lang="en-IE" sz="2400" b="1" dirty="0">
                <a:solidFill>
                  <a:srgbClr val="00FF00"/>
                </a:solidFill>
                <a:latin typeface="Aharoni" panose="02010803020104030203" pitchFamily="2" charset="-79"/>
                <a:cs typeface="Aharoni" panose="02010803020104030203" pitchFamily="2" charset="-79"/>
              </a:rPr>
              <a:t> </a:t>
            </a:r>
            <a:r>
              <a:rPr lang="en-IE" sz="2400" b="1" dirty="0" smtClean="0">
                <a:solidFill>
                  <a:srgbClr val="00FF00"/>
                </a:solidFill>
                <a:latin typeface="Aharoni" panose="02010803020104030203" pitchFamily="2" charset="-79"/>
                <a:cs typeface="Aharoni" panose="02010803020104030203" pitchFamily="2" charset="-79"/>
              </a:rPr>
              <a:t>&amp; Synthesizer</a:t>
            </a:r>
            <a:r>
              <a:rPr lang="en-IE" sz="2400" b="1" dirty="0">
                <a:solidFill>
                  <a:srgbClr val="00FF00"/>
                </a:solidFill>
                <a:latin typeface="Aharoni" panose="02010803020104030203" pitchFamily="2" charset="-79"/>
                <a:cs typeface="Aharoni" panose="02010803020104030203" pitchFamily="2" charset="-79"/>
              </a:rPr>
              <a:t>	</a:t>
            </a:r>
          </a:p>
          <a:p>
            <a:r>
              <a:rPr lang="en-IE" sz="2400" b="1" dirty="0" smtClean="0">
                <a:solidFill>
                  <a:srgbClr val="00FF00"/>
                </a:solidFill>
                <a:latin typeface="Aharoni" panose="02010803020104030203" pitchFamily="2" charset="-79"/>
                <a:cs typeface="Aharoni" panose="02010803020104030203" pitchFamily="2" charset="-79"/>
              </a:rPr>
              <a:t>Years active 2008–present ( 2015 ) </a:t>
            </a:r>
            <a:endParaRPr lang="en-IE" sz="2400" b="1" dirty="0">
              <a:solidFill>
                <a:srgbClr val="00FF00"/>
              </a:solidFill>
              <a:latin typeface="Aharoni" panose="02010803020104030203" pitchFamily="2" charset="-79"/>
              <a:cs typeface="Aharoni" panose="02010803020104030203" pitchFamily="2" charset="-79"/>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22723" y="1409700"/>
            <a:ext cx="2664296" cy="21633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0518" y="4077072"/>
            <a:ext cx="3088706" cy="26642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70286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2"/>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additive="base">
                                        <p:cTn id="1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 calcmode="lin" valueType="num">
                                      <p:cBhvr additive="base">
                                        <p:cTn id="3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nodeType="clickEffect">
                                  <p:stCondLst>
                                    <p:cond delay="0"/>
                                  </p:stCondLst>
                                  <p:childTnLst>
                                    <p:set>
                                      <p:cBhvr>
                                        <p:cTn id="44" dur="1" fill="hold">
                                          <p:stCondLst>
                                            <p:cond delay="0"/>
                                          </p:stCondLst>
                                        </p:cTn>
                                        <p:tgtEl>
                                          <p:spTgt spid="1027"/>
                                        </p:tgtEl>
                                        <p:attrNameLst>
                                          <p:attrName>style.visibility</p:attrName>
                                        </p:attrNameLst>
                                      </p:cBhvr>
                                      <p:to>
                                        <p:strVal val="visible"/>
                                      </p:to>
                                    </p:set>
                                    <p:animEffect transition="in" filter="barn(inVertical)">
                                      <p:cBhvr>
                                        <p:cTn id="45"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E" sz="6600" i="1" dirty="0" smtClean="0">
                <a:solidFill>
                  <a:schemeClr val="accent6">
                    <a:lumMod val="75000"/>
                  </a:schemeClr>
                </a:solidFill>
                <a:latin typeface="Aharoni" panose="02010803020104030203" pitchFamily="2" charset="-79"/>
                <a:cs typeface="Aharoni" panose="02010803020104030203" pitchFamily="2" charset="-79"/>
              </a:rPr>
              <a:t>Thank You</a:t>
            </a:r>
            <a:endParaRPr lang="en-IE" sz="6600" i="1" dirty="0">
              <a:solidFill>
                <a:schemeClr val="accent6">
                  <a:lumMod val="75000"/>
                </a:schemeClr>
              </a:solidFill>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p:txBody>
          <a:bodyPr>
            <a:normAutofit/>
          </a:bodyPr>
          <a:lstStyle/>
          <a:p>
            <a:r>
              <a:rPr lang="en-IE" sz="4000" dirty="0" smtClean="0">
                <a:solidFill>
                  <a:srgbClr val="FFFF00"/>
                </a:solidFill>
                <a:latin typeface="Franklin Gothic Medium Cond" panose="020B0606030402020204" pitchFamily="34" charset="0"/>
              </a:rPr>
              <a:t>Thank you for reading my project on </a:t>
            </a:r>
            <a:r>
              <a:rPr lang="en-IE" sz="4000" dirty="0" err="1" smtClean="0">
                <a:solidFill>
                  <a:srgbClr val="FFFF00"/>
                </a:solidFill>
                <a:latin typeface="Franklin Gothic Medium Cond" panose="020B0606030402020204" pitchFamily="34" charset="0"/>
              </a:rPr>
              <a:t>Hozier</a:t>
            </a:r>
            <a:r>
              <a:rPr lang="en-IE" sz="4000" dirty="0" smtClean="0">
                <a:solidFill>
                  <a:srgbClr val="FFFF00"/>
                </a:solidFill>
                <a:latin typeface="Franklin Gothic Medium Cond" panose="020B0606030402020204" pitchFamily="34" charset="0"/>
              </a:rPr>
              <a:t>. </a:t>
            </a:r>
          </a:p>
          <a:p>
            <a:endParaRPr lang="en-IE" sz="4000" dirty="0">
              <a:solidFill>
                <a:srgbClr val="FFFF00"/>
              </a:solidFill>
              <a:latin typeface="Franklin Gothic Medium Cond" panose="020B0606030402020204" pitchFamily="34" charset="0"/>
            </a:endParaRPr>
          </a:p>
          <a:p>
            <a:endParaRPr lang="en-IE" sz="4000" dirty="0" smtClean="0">
              <a:solidFill>
                <a:srgbClr val="FFFF00"/>
              </a:solidFill>
              <a:latin typeface="Franklin Gothic Medium Cond" panose="020B0606030402020204" pitchFamily="34" charset="0"/>
            </a:endParaRPr>
          </a:p>
          <a:p>
            <a:r>
              <a:rPr lang="en-IE" sz="4000" dirty="0" smtClean="0">
                <a:solidFill>
                  <a:srgbClr val="FFFF00"/>
                </a:solidFill>
                <a:latin typeface="Franklin Gothic Medium Cond" panose="020B0606030402020204" pitchFamily="34" charset="0"/>
              </a:rPr>
              <a:t>Written &amp; designed by : </a:t>
            </a:r>
          </a:p>
          <a:p>
            <a:r>
              <a:rPr lang="en-IE" sz="4000" dirty="0">
                <a:solidFill>
                  <a:srgbClr val="FFFF00"/>
                </a:solidFill>
                <a:latin typeface="Franklin Gothic Medium Cond" panose="020B0606030402020204" pitchFamily="34" charset="0"/>
              </a:rPr>
              <a:t> </a:t>
            </a:r>
            <a:r>
              <a:rPr lang="en-IE" sz="4000" dirty="0" smtClean="0">
                <a:solidFill>
                  <a:srgbClr val="FFFF00"/>
                </a:solidFill>
                <a:latin typeface="Franklin Gothic Medium Cond" panose="020B0606030402020204" pitchFamily="34" charset="0"/>
              </a:rPr>
              <a:t>          Mary Culligan </a:t>
            </a:r>
            <a:endParaRPr lang="en-IE" sz="4000" dirty="0">
              <a:solidFill>
                <a:srgbClr val="FFFF00"/>
              </a:solidFill>
              <a:latin typeface="Franklin Gothic Medium Cond" panose="020B0606030402020204" pitchFamily="34"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8408" y="2780928"/>
            <a:ext cx="2853680" cy="2853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6432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nodeType="clickEffect">
                                  <p:stCondLst>
                                    <p:cond delay="0"/>
                                  </p:stCondLst>
                                  <p:childTnLst>
                                    <p:animEffect transition="out" filter="randombar(horizontal)">
                                      <p:cBhvr>
                                        <p:cTn id="11" dur="500"/>
                                        <p:tgtEl>
                                          <p:spTgt spid="2050"/>
                                        </p:tgtEl>
                                      </p:cBhvr>
                                    </p:animEffect>
                                    <p:set>
                                      <p:cBhvr>
                                        <p:cTn id="12" dur="1" fill="hold">
                                          <p:stCondLst>
                                            <p:cond delay="499"/>
                                          </p:stCondLst>
                                        </p:cTn>
                                        <p:tgtEl>
                                          <p:spTgt spid="20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120</TotalTime>
  <Words>358</Words>
  <Application>Microsoft Office PowerPoint</Application>
  <PresentationFormat>On-screen Show (4:3)</PresentationFormat>
  <Paragraphs>25</Paragraphs>
  <Slides>6</Slides>
  <Notes>2</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Theme</vt:lpstr>
      <vt:lpstr>H O Z I E R </vt:lpstr>
      <vt:lpstr>Beginning</vt:lpstr>
      <vt:lpstr>Career</vt:lpstr>
      <vt:lpstr>Take Me To Church</vt:lpstr>
      <vt:lpstr>Fast Facts </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Bob &amp; Jill</dc:title>
  <dc:creator>Culligan, Martin</dc:creator>
  <cp:lastModifiedBy>Elaine</cp:lastModifiedBy>
  <cp:revision>13</cp:revision>
  <dcterms:created xsi:type="dcterms:W3CDTF">2012-10-22T18:49:48Z</dcterms:created>
  <dcterms:modified xsi:type="dcterms:W3CDTF">2015-02-26T10:08:33Z</dcterms:modified>
</cp:coreProperties>
</file>